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5" r:id="rId4"/>
    <p:sldId id="268" r:id="rId5"/>
    <p:sldId id="269" r:id="rId6"/>
    <p:sldId id="266" r:id="rId7"/>
    <p:sldId id="267" r:id="rId8"/>
    <p:sldId id="282" r:id="rId9"/>
    <p:sldId id="258" r:id="rId10"/>
    <p:sldId id="270" r:id="rId11"/>
    <p:sldId id="272" r:id="rId12"/>
    <p:sldId id="271" r:id="rId13"/>
    <p:sldId id="281" r:id="rId14"/>
    <p:sldId id="273" r:id="rId15"/>
    <p:sldId id="274" r:id="rId16"/>
    <p:sldId id="259" r:id="rId17"/>
    <p:sldId id="275" r:id="rId18"/>
    <p:sldId id="276" r:id="rId19"/>
    <p:sldId id="277" r:id="rId20"/>
    <p:sldId id="278" r:id="rId21"/>
    <p:sldId id="279" r:id="rId22"/>
    <p:sldId id="260" r:id="rId23"/>
    <p:sldId id="280" r:id="rId24"/>
    <p:sldId id="283" r:id="rId25"/>
    <p:sldId id="284" r:id="rId26"/>
    <p:sldId id="285" r:id="rId27"/>
    <p:sldId id="286" r:id="rId28"/>
    <p:sldId id="261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62" r:id="rId40"/>
    <p:sldId id="263" r:id="rId41"/>
    <p:sldId id="264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7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0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57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3727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133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2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29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6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4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4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9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9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5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5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6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6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8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construction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constructions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construct-perpnotline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constructions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Relationships within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Unit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perpendicular Bisector?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758" y="3120888"/>
            <a:ext cx="5678554" cy="42589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Perpendicular bisectors:</a:t>
            </a:r>
          </a:p>
          <a:p>
            <a:pPr lvl="1"/>
            <a:r>
              <a:rPr lang="en-US" sz="3400" dirty="0" smtClean="0"/>
              <a:t>Divide the line segment into two congruent parts</a:t>
            </a:r>
          </a:p>
          <a:p>
            <a:pPr lvl="1"/>
            <a:r>
              <a:rPr lang="en-US" sz="3400" dirty="0" smtClean="0"/>
              <a:t>Intersects the line at a right angle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21226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a Perpendicular Bisector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http://www.mathsisfun.com/geometry/constructions.html</a:t>
            </a:r>
            <a:endParaRPr lang="en-US" sz="3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61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 you notice about the perpendicular bisectors of the triangles?</a:t>
            </a:r>
          </a:p>
          <a:p>
            <a:pPr lvl="1"/>
            <a:r>
              <a:rPr lang="en-US" sz="3400" dirty="0"/>
              <a:t>Lengths?</a:t>
            </a:r>
          </a:p>
          <a:p>
            <a:pPr lvl="1"/>
            <a:r>
              <a:rPr lang="en-US" sz="3400" dirty="0"/>
              <a:t>Lines?</a:t>
            </a:r>
          </a:p>
          <a:p>
            <a:pPr lvl="1"/>
            <a:r>
              <a:rPr lang="en-US" sz="3400" dirty="0"/>
              <a:t>Parallels?</a:t>
            </a:r>
          </a:p>
          <a:p>
            <a:pPr lvl="1"/>
            <a:r>
              <a:rPr lang="en-US" sz="3400" dirty="0"/>
              <a:t>Perpendiculars? </a:t>
            </a:r>
          </a:p>
          <a:p>
            <a:pPr lvl="1"/>
            <a:r>
              <a:rPr lang="en-US" sz="3400" dirty="0"/>
              <a:t>Intersections?</a:t>
            </a:r>
          </a:p>
          <a:p>
            <a:endParaRPr lang="en-US" sz="3600" dirty="0" smtClean="0"/>
          </a:p>
          <a:p>
            <a:pPr lvl="1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5717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 triangles three and four on your worksheet create the perpendicular bisectors for the triangles.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61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Circumcenter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044" y="3313868"/>
            <a:ext cx="3299791" cy="33997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8975035" cy="40241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point of concurrency of the three perpendicular bisectors of the sides of a triangle. </a:t>
            </a:r>
            <a:endParaRPr lang="en-US" sz="3600" dirty="0"/>
          </a:p>
          <a:p>
            <a:r>
              <a:rPr lang="en-US" sz="3600" dirty="0" smtClean="0"/>
              <a:t>This point will be equidistant from each vertex.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449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Circumcenter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will the </a:t>
            </a:r>
            <a:r>
              <a:rPr lang="en-US" sz="3600" dirty="0" err="1" smtClean="0"/>
              <a:t>circumcenter</a:t>
            </a:r>
            <a:r>
              <a:rPr lang="en-US" sz="3600" dirty="0" smtClean="0"/>
              <a:t> look like in the following triangles?</a:t>
            </a:r>
          </a:p>
          <a:p>
            <a:pPr lvl="1"/>
            <a:r>
              <a:rPr lang="en-US" sz="3400" dirty="0" smtClean="0"/>
              <a:t>Acute?</a:t>
            </a:r>
          </a:p>
          <a:p>
            <a:pPr lvl="1"/>
            <a:r>
              <a:rPr lang="en-US" sz="3400" dirty="0" smtClean="0"/>
              <a:t>Right?</a:t>
            </a:r>
          </a:p>
          <a:p>
            <a:pPr lvl="1"/>
            <a:r>
              <a:rPr lang="en-US" sz="3400" dirty="0" smtClean="0"/>
              <a:t>Obtuse?</a:t>
            </a:r>
          </a:p>
          <a:p>
            <a:pPr lvl="2"/>
            <a:r>
              <a:rPr lang="en-US" sz="3200" dirty="0" smtClean="0"/>
              <a:t>How do you know? Do these findings make sense?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255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bisectors in triangles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angle bisector?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angle bisector is a ray or segment which cuts an angle into two congruent angles.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443" y="3478069"/>
            <a:ext cx="5128592" cy="307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79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an angle bisector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hlinkClick r:id="rId2"/>
              </a:rPr>
              <a:t>http://www.mathsisfun.com/geometry/constructions.html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do you notice about the </a:t>
            </a:r>
            <a:r>
              <a:rPr lang="en-US" sz="3600" dirty="0" smtClean="0"/>
              <a:t>angle bisectors </a:t>
            </a:r>
            <a:r>
              <a:rPr lang="en-US" sz="3600" dirty="0"/>
              <a:t>of the triangles?</a:t>
            </a:r>
          </a:p>
          <a:p>
            <a:pPr lvl="1"/>
            <a:r>
              <a:rPr lang="en-US" sz="3400" dirty="0"/>
              <a:t>Lengths?</a:t>
            </a:r>
          </a:p>
          <a:p>
            <a:pPr lvl="1"/>
            <a:r>
              <a:rPr lang="en-US" sz="3400" dirty="0"/>
              <a:t>Lines?</a:t>
            </a:r>
          </a:p>
          <a:p>
            <a:pPr lvl="1"/>
            <a:r>
              <a:rPr lang="en-US" sz="3400" dirty="0"/>
              <a:t>Parallels?</a:t>
            </a:r>
          </a:p>
          <a:p>
            <a:pPr lvl="1"/>
            <a:r>
              <a:rPr lang="en-US" sz="3400" dirty="0"/>
              <a:t>Perpendiculars? </a:t>
            </a:r>
          </a:p>
          <a:p>
            <a:pPr lvl="1"/>
            <a:r>
              <a:rPr lang="en-US" sz="3400" dirty="0"/>
              <a:t>Intersections?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Midsegments</a:t>
            </a:r>
            <a:r>
              <a:rPr lang="en-US" dirty="0" smtClean="0"/>
              <a:t> of a triangle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incenter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9717" y="2859984"/>
            <a:ext cx="3995531" cy="37458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8438322" cy="41068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err="1" smtClean="0"/>
              <a:t>incenter</a:t>
            </a:r>
            <a:r>
              <a:rPr lang="en-US" sz="3600" dirty="0" smtClean="0"/>
              <a:t> is the point of concurrency of all three angle bisectors of a triangle. </a:t>
            </a:r>
            <a:endParaRPr lang="en-US" sz="3400" dirty="0" smtClean="0"/>
          </a:p>
          <a:p>
            <a:r>
              <a:rPr lang="en-US" sz="3400" dirty="0" smtClean="0"/>
              <a:t>The </a:t>
            </a:r>
            <a:r>
              <a:rPr lang="en-US" sz="3400" dirty="0" err="1" smtClean="0"/>
              <a:t>incenter</a:t>
            </a:r>
            <a:r>
              <a:rPr lang="en-US" sz="3400" dirty="0" smtClean="0"/>
              <a:t> is equidistant from all the edges of the triangle.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2862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will the </a:t>
            </a:r>
            <a:r>
              <a:rPr lang="en-US" sz="3600" dirty="0" err="1" smtClean="0"/>
              <a:t>incenter</a:t>
            </a:r>
            <a:r>
              <a:rPr lang="en-US" sz="3600" dirty="0" smtClean="0"/>
              <a:t> look like in each of the following triangles?</a:t>
            </a:r>
          </a:p>
          <a:p>
            <a:pPr lvl="1"/>
            <a:r>
              <a:rPr lang="en-US" sz="3400" dirty="0" smtClean="0"/>
              <a:t>Acute? </a:t>
            </a:r>
          </a:p>
          <a:p>
            <a:pPr lvl="1"/>
            <a:r>
              <a:rPr lang="en-US" sz="3400" dirty="0" smtClean="0"/>
              <a:t>Right?</a:t>
            </a:r>
          </a:p>
          <a:p>
            <a:pPr lvl="1"/>
            <a:r>
              <a:rPr lang="en-US" sz="3400" dirty="0" smtClean="0"/>
              <a:t>Obtuse?</a:t>
            </a:r>
          </a:p>
          <a:p>
            <a:pPr lvl="1"/>
            <a:r>
              <a:rPr lang="en-US" sz="3400" dirty="0" smtClean="0"/>
              <a:t>How do you know?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8846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Medians in triangles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median?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median of a triangle is the line segment which joins a vertex to the midpoint of the opposite side.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0563" y="3489159"/>
            <a:ext cx="3235157" cy="336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a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could you use your compass and protractor to create a median of a triangle?</a:t>
            </a:r>
          </a:p>
          <a:p>
            <a:pPr lvl="1"/>
            <a:r>
              <a:rPr lang="en-US" sz="3400" dirty="0" smtClean="0"/>
              <a:t>Lets practice on one of the triangles on your paper.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4698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the three medians meet in a point?</a:t>
            </a:r>
          </a:p>
          <a:p>
            <a:pPr lvl="1"/>
            <a:r>
              <a:rPr lang="en-US" sz="3400" dirty="0" smtClean="0"/>
              <a:t>YES! We call this the centroid of the triangle.</a:t>
            </a:r>
          </a:p>
          <a:p>
            <a:pPr lvl="2"/>
            <a:r>
              <a:rPr lang="en-US" sz="3200" dirty="0" smtClean="0"/>
              <a:t>What do we notice about the centroid of the triangle?</a:t>
            </a:r>
          </a:p>
          <a:p>
            <a:pPr lvl="3"/>
            <a:r>
              <a:rPr lang="en-US" sz="3000" dirty="0" smtClean="0"/>
              <a:t>Lengths? </a:t>
            </a:r>
          </a:p>
          <a:p>
            <a:pPr lvl="3"/>
            <a:r>
              <a:rPr lang="en-US" sz="3000" dirty="0" smtClean="0"/>
              <a:t>Angles?</a:t>
            </a:r>
          </a:p>
          <a:p>
            <a:pPr lvl="3"/>
            <a:r>
              <a:rPr lang="en-US" sz="3000" dirty="0"/>
              <a:t>S</a:t>
            </a:r>
            <a:r>
              <a:rPr lang="en-US" sz="3000" dirty="0" smtClean="0"/>
              <a:t>egments?</a:t>
            </a:r>
          </a:p>
        </p:txBody>
      </p:sp>
    </p:spTree>
    <p:extLst>
      <p:ext uri="{BB962C8B-B14F-4D97-AF65-F5344CB8AC3E}">
        <p14:creationId xmlns:p14="http://schemas.microsoft.com/office/powerpoint/2010/main" val="104232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of medians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6357026" cy="40241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States the medians of a triangle will intersect in a point that is 2/3 the distance from the vertices to the midpoint of the opposite side. </a:t>
            </a:r>
            <a:endParaRPr lang="en-US" sz="3600" dirty="0"/>
          </a:p>
        </p:txBody>
      </p:sp>
      <p:pic>
        <p:nvPicPr>
          <p:cNvPr id="1026" name="Picture 2" descr="http://mathworld.wolfram.com/images/eps-gif/TriangleMedians_10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049" y="2504281"/>
            <a:ext cx="6772951" cy="401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3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of medians of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jwilson.coe.uga.edu/EMT668/EMAT6680.2001/Mealor/EMAT6690/Ceva's%20theorem/gif/image1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911" y="2057401"/>
            <a:ext cx="8249123" cy="444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2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Altitudes in triangles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altitude?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line segment from a vertex perpendicular to the opposite side.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3227" y="3412296"/>
            <a:ext cx="6757785" cy="280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3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midsegment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</a:t>
            </a:r>
            <a:r>
              <a:rPr lang="en-US" sz="3600" dirty="0" err="1" smtClean="0"/>
              <a:t>midsegment</a:t>
            </a:r>
            <a:r>
              <a:rPr lang="en-US" sz="3600" dirty="0" smtClean="0"/>
              <a:t> connects the midpoints of two segments of a triangle. </a:t>
            </a:r>
          </a:p>
          <a:p>
            <a:pPr lvl="1"/>
            <a:r>
              <a:rPr lang="en-US" sz="3400" dirty="0" smtClean="0"/>
              <a:t>Given diagram below:</a:t>
            </a:r>
          </a:p>
          <a:p>
            <a:pPr lvl="1"/>
            <a:endParaRPr lang="en-US" sz="3400" dirty="0"/>
          </a:p>
        </p:txBody>
      </p:sp>
      <p:pic>
        <p:nvPicPr>
          <p:cNvPr id="1028" name="Picture 4" descr="http://image.tutorvista.com/cms/images/38/midsegment-theor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671" y="3236083"/>
            <a:ext cx="4833869" cy="298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74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an Altitude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 I construct the altitude of a triangle? </a:t>
            </a:r>
          </a:p>
          <a:p>
            <a:r>
              <a:rPr lang="en-US" sz="3600" dirty="0" smtClean="0"/>
              <a:t>How!!!!!!?????</a:t>
            </a:r>
          </a:p>
          <a:p>
            <a:r>
              <a:rPr lang="en-US" sz="3600" dirty="0">
                <a:hlinkClick r:id="rId2"/>
              </a:rPr>
              <a:t>http://www.mathsisfun.com/geometry/construct-perpnotline.html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18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try!!!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Lets create the altitudes of the three angles in one of the triangles on your page. </a:t>
            </a:r>
          </a:p>
          <a:p>
            <a:endParaRPr lang="en-US" sz="3600" dirty="0"/>
          </a:p>
          <a:p>
            <a:r>
              <a:rPr lang="en-US" sz="3600" dirty="0" smtClean="0"/>
              <a:t>What do you notice about the altitudes?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40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point of concurrency of the altitudes of a triangle is called the orthocenter. </a:t>
            </a:r>
          </a:p>
          <a:p>
            <a:pPr lvl="1"/>
            <a:r>
              <a:rPr lang="en-US" sz="3400" dirty="0" smtClean="0"/>
              <a:t>What do you notice about the orthocenter of the following triangles:</a:t>
            </a:r>
          </a:p>
          <a:p>
            <a:pPr lvl="2"/>
            <a:r>
              <a:rPr lang="en-US" sz="3200" dirty="0" smtClean="0"/>
              <a:t>Acute</a:t>
            </a:r>
          </a:p>
          <a:p>
            <a:pPr lvl="2"/>
            <a:r>
              <a:rPr lang="en-US" sz="3200" dirty="0" smtClean="0"/>
              <a:t>Obtuse</a:t>
            </a:r>
          </a:p>
          <a:p>
            <a:pPr lvl="2"/>
            <a:r>
              <a:rPr lang="en-US" sz="3200" dirty="0" smtClean="0"/>
              <a:t>Right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27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 your triangle page, find the following for a single triangle. You may want to erase your marks after each. </a:t>
            </a:r>
          </a:p>
          <a:p>
            <a:pPr lvl="1"/>
            <a:r>
              <a:rPr lang="en-US" sz="3400" dirty="0" err="1" smtClean="0"/>
              <a:t>Circumcenter</a:t>
            </a:r>
            <a:endParaRPr lang="en-US" sz="3400" dirty="0" smtClean="0"/>
          </a:p>
          <a:p>
            <a:pPr lvl="1"/>
            <a:r>
              <a:rPr lang="en-US" sz="3400" dirty="0" err="1" smtClean="0"/>
              <a:t>Incenter</a:t>
            </a:r>
            <a:endParaRPr lang="en-US" sz="3400" dirty="0" smtClean="0"/>
          </a:p>
          <a:p>
            <a:pPr lvl="1"/>
            <a:r>
              <a:rPr lang="en-US" sz="3400" dirty="0" smtClean="0"/>
              <a:t>Centroid</a:t>
            </a:r>
          </a:p>
          <a:p>
            <a:pPr lvl="1"/>
            <a:r>
              <a:rPr lang="en-US" sz="3400" dirty="0" smtClean="0"/>
              <a:t>Orthocenter</a:t>
            </a:r>
          </a:p>
          <a:p>
            <a:pPr lvl="1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908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After you have completed each of the constructions and have them clearly labeled. </a:t>
            </a:r>
          </a:p>
          <a:p>
            <a:pPr lvl="1"/>
            <a:r>
              <a:rPr lang="en-US" sz="3400" dirty="0" smtClean="0"/>
              <a:t>Note all the similarities you can about these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0803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Acute triangle- all points are inside the triangle</a:t>
            </a:r>
          </a:p>
          <a:p>
            <a:r>
              <a:rPr lang="en-US" sz="3600" dirty="0" smtClean="0"/>
              <a:t>Obtuse triangle- all points are outside the triangle</a:t>
            </a:r>
          </a:p>
          <a:p>
            <a:r>
              <a:rPr lang="en-US" sz="3600" dirty="0" smtClean="0"/>
              <a:t>Right triangle- orthocenter on vertex of right angle, </a:t>
            </a:r>
            <a:r>
              <a:rPr lang="en-US" sz="3600" dirty="0" err="1" smtClean="0"/>
              <a:t>circumcenter</a:t>
            </a:r>
            <a:r>
              <a:rPr lang="en-US" sz="3600" dirty="0" smtClean="0"/>
              <a:t> is on the midpoint of the hypotenuse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30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the general case of a triangle:</a:t>
            </a:r>
          </a:p>
          <a:p>
            <a:pPr lvl="1"/>
            <a:r>
              <a:rPr lang="en-US" sz="3400" dirty="0" smtClean="0"/>
              <a:t>The orthocenter, </a:t>
            </a:r>
            <a:r>
              <a:rPr lang="en-US" sz="3400" dirty="0" err="1" smtClean="0"/>
              <a:t>circumcenter</a:t>
            </a:r>
            <a:r>
              <a:rPr lang="en-US" sz="3400" dirty="0" smtClean="0"/>
              <a:t>, and centroid are always collinear</a:t>
            </a:r>
          </a:p>
          <a:p>
            <a:pPr lvl="1"/>
            <a:r>
              <a:rPr lang="en-US" sz="3400" dirty="0" smtClean="0"/>
              <a:t>The distance from the orthocenter to the centroid is twice the distance from the centroid to the </a:t>
            </a:r>
            <a:r>
              <a:rPr lang="en-US" sz="3400" dirty="0" err="1" smtClean="0"/>
              <a:t>circumcenter</a:t>
            </a:r>
            <a:r>
              <a:rPr lang="en-US" sz="3400" dirty="0" smtClean="0"/>
              <a:t>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7110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Perpendicular bisectors meet at the </a:t>
            </a:r>
            <a:r>
              <a:rPr lang="en-US" sz="3600" dirty="0" err="1" smtClean="0"/>
              <a:t>circumcenter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Angle bisectors meet at the </a:t>
            </a:r>
            <a:r>
              <a:rPr lang="en-US" sz="3600" dirty="0" err="1" smtClean="0"/>
              <a:t>incenter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Medians meet at the centroid.</a:t>
            </a:r>
          </a:p>
          <a:p>
            <a:r>
              <a:rPr lang="en-US" sz="3600" dirty="0" smtClean="0"/>
              <a:t>Altitudes meet at the orthocenter. </a:t>
            </a:r>
          </a:p>
        </p:txBody>
      </p:sp>
    </p:spTree>
    <p:extLst>
      <p:ext uri="{BB962C8B-B14F-4D97-AF65-F5344CB8AC3E}">
        <p14:creationId xmlns:p14="http://schemas.microsoft.com/office/powerpoint/2010/main" val="42553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 in triangles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a midpoint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http://www.mathsisfun.com/geometry/constructions.html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47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 in two triangles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9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 you notice about the </a:t>
            </a:r>
            <a:r>
              <a:rPr lang="en-US" sz="3600" dirty="0" err="1" smtClean="0"/>
              <a:t>midsegments</a:t>
            </a:r>
            <a:r>
              <a:rPr lang="en-US" sz="3600" dirty="0" smtClean="0"/>
              <a:t> you created?</a:t>
            </a:r>
          </a:p>
          <a:p>
            <a:pPr lvl="1"/>
            <a:r>
              <a:rPr lang="en-US" sz="3400" dirty="0" smtClean="0"/>
              <a:t>Lengths?</a:t>
            </a:r>
          </a:p>
          <a:p>
            <a:pPr lvl="1"/>
            <a:r>
              <a:rPr lang="en-US" sz="3400" dirty="0" smtClean="0"/>
              <a:t>Lines?</a:t>
            </a:r>
          </a:p>
          <a:p>
            <a:pPr lvl="1"/>
            <a:r>
              <a:rPr lang="en-US" sz="3400" dirty="0" smtClean="0"/>
              <a:t>Parallels?</a:t>
            </a:r>
          </a:p>
          <a:p>
            <a:pPr lvl="1"/>
            <a:r>
              <a:rPr lang="en-US" sz="3400" dirty="0" smtClean="0"/>
              <a:t>Perpendiculars? </a:t>
            </a:r>
          </a:p>
          <a:p>
            <a:pPr lvl="1"/>
            <a:r>
              <a:rPr lang="en-US" sz="3400" dirty="0" smtClean="0"/>
              <a:t>Intersections?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219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8258" y="2763079"/>
            <a:ext cx="4043954" cy="39844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</a:t>
            </a:r>
            <a:r>
              <a:rPr lang="en-US" dirty="0" err="1" smtClean="0"/>
              <a:t>midsegement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Midsegment</a:t>
            </a:r>
            <a:r>
              <a:rPr lang="en-US" sz="3600" dirty="0" smtClean="0"/>
              <a:t> Theorem:</a:t>
            </a:r>
          </a:p>
          <a:p>
            <a:pPr lvl="1"/>
            <a:r>
              <a:rPr lang="en-US" sz="3400" dirty="0" smtClean="0"/>
              <a:t>The segment that joins the midpoints of a pair of sides of a triangle is:</a:t>
            </a:r>
          </a:p>
          <a:p>
            <a:pPr lvl="2"/>
            <a:r>
              <a:rPr lang="en-US" sz="3200" dirty="0" smtClean="0"/>
              <a:t>Parallel to the third side</a:t>
            </a:r>
          </a:p>
          <a:p>
            <a:pPr lvl="2"/>
            <a:r>
              <a:rPr lang="en-US" sz="3200" dirty="0" smtClean="0"/>
              <a:t>Half as long as the third side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49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49" y="39119"/>
            <a:ext cx="10096501" cy="677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would you use the midpoints of a triangle?</a:t>
            </a:r>
          </a:p>
          <a:p>
            <a:pPr lvl="1"/>
            <a:r>
              <a:rPr lang="en-US" sz="3400" dirty="0" smtClean="0"/>
              <a:t>When trying to determine relationships within a triangle. </a:t>
            </a:r>
          </a:p>
          <a:p>
            <a:pPr lvl="1"/>
            <a:r>
              <a:rPr lang="en-US" sz="3400" dirty="0" smtClean="0"/>
              <a:t>When trying to solve for a variable or a length</a:t>
            </a:r>
          </a:p>
          <a:p>
            <a:pPr lvl="1"/>
            <a:r>
              <a:rPr lang="en-US" sz="3400" dirty="0" smtClean="0"/>
              <a:t>Application problems when needing to cut across the center and find the distance.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0597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bisectors in a triangle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2067</TotalTime>
  <Words>773</Words>
  <Application>Microsoft Office PowerPoint</Application>
  <PresentationFormat>Widescreen</PresentationFormat>
  <Paragraphs>129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Century Gothic</vt:lpstr>
      <vt:lpstr>Vapor Trail</vt:lpstr>
      <vt:lpstr>Relationships within triangles</vt:lpstr>
      <vt:lpstr>Midsegments of a triangle</vt:lpstr>
      <vt:lpstr>What is a midsegment?</vt:lpstr>
      <vt:lpstr>Construction of a midpoint</vt:lpstr>
      <vt:lpstr>Observations</vt:lpstr>
      <vt:lpstr>Properties of midsegements</vt:lpstr>
      <vt:lpstr>PowerPoint Presentation</vt:lpstr>
      <vt:lpstr>Usefulness</vt:lpstr>
      <vt:lpstr>Perpendicular bisectors in a triangle</vt:lpstr>
      <vt:lpstr>What is a perpendicular Bisector?</vt:lpstr>
      <vt:lpstr>Construction of a Perpendicular Bisector</vt:lpstr>
      <vt:lpstr>Perpendicular bisectors</vt:lpstr>
      <vt:lpstr>Practice</vt:lpstr>
      <vt:lpstr>Circumcenter</vt:lpstr>
      <vt:lpstr>Circumcenter</vt:lpstr>
      <vt:lpstr>Angle bisectors in triangles</vt:lpstr>
      <vt:lpstr>What Is an angle bisector?</vt:lpstr>
      <vt:lpstr>Construction of an angle bisector</vt:lpstr>
      <vt:lpstr>Observations</vt:lpstr>
      <vt:lpstr>incenter</vt:lpstr>
      <vt:lpstr>incenter</vt:lpstr>
      <vt:lpstr>Medians in triangles</vt:lpstr>
      <vt:lpstr>What is a median?</vt:lpstr>
      <vt:lpstr>Construction of a Median</vt:lpstr>
      <vt:lpstr>Observations</vt:lpstr>
      <vt:lpstr>Concurrency of medians theorem</vt:lpstr>
      <vt:lpstr>Concurrency of medians of a triangle</vt:lpstr>
      <vt:lpstr>Altitudes in triangles</vt:lpstr>
      <vt:lpstr>What is an altitude?</vt:lpstr>
      <vt:lpstr>Construction of an Altitude</vt:lpstr>
      <vt:lpstr>Lets try!!!</vt:lpstr>
      <vt:lpstr>Orthocenter</vt:lpstr>
      <vt:lpstr>Observations</vt:lpstr>
      <vt:lpstr>Constructions</vt:lpstr>
      <vt:lpstr>Group Work</vt:lpstr>
      <vt:lpstr>Similarities</vt:lpstr>
      <vt:lpstr>Similarities</vt:lpstr>
      <vt:lpstr>Review</vt:lpstr>
      <vt:lpstr>Inequalities in triangles</vt:lpstr>
      <vt:lpstr>Inequalities in two triangles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within triangles</dc:title>
  <dc:creator>Hannah Peacock</dc:creator>
  <cp:lastModifiedBy>Hannah Peacock</cp:lastModifiedBy>
  <cp:revision>18</cp:revision>
  <dcterms:created xsi:type="dcterms:W3CDTF">2013-11-12T21:52:13Z</dcterms:created>
  <dcterms:modified xsi:type="dcterms:W3CDTF">2013-11-14T20:47:09Z</dcterms:modified>
</cp:coreProperties>
</file>