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10/15/2013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Algebra 2 Unit 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Exponential and Logarithmic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29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12: Explain the inverse relationship between exponents and logarithms.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is the inverse relationship between exponents and logarithms? What is the formula? Can you give an example?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2810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13: Solve real-world application problems using exponents and logarithms.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An earthquake of magnitude 3.5 is how many times weaker than an earthquake </a:t>
            </a:r>
            <a:r>
              <a:rPr lang="en-US" sz="4000" smtClean="0"/>
              <a:t>of magnitude 6.7?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46529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6: Differentiate between linear and exponential functions.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is the difference between a linear and an exponential functions? Draw both. Which will grow faster?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2883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7: Rewrite expressions involving rational exponents using the properties of exponents.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Rewrite the expression to an exponent:</a:t>
                </a:r>
              </a:p>
              <a:p>
                <a:pPr lvl="1"/>
                <a14:m>
                  <m:oMath xmlns:m="http://schemas.openxmlformats.org/officeDocument/2006/math">
                    <m:rad>
                      <m:rad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g>
                      <m:e>
                        <m:f>
                          <m:f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endParaRPr lang="en-US" sz="3600" dirty="0" smtClean="0"/>
              </a:p>
              <a:p>
                <a:pPr lvl="1"/>
                <a:endParaRPr lang="en-US" sz="3600" dirty="0"/>
              </a:p>
              <a:p>
                <a:pPr lvl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29" t="-4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84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8: Solve expressions using the properties of exponents.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Simplify the given expression.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endParaRPr lang="en-US" sz="4000" dirty="0" smtClean="0"/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29" t="-4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325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9: Create exponential equations in a modeling context (growth, decay, compound interest).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Maria puts $1000 into an account which yields 4% annual interest. If the interest is compounded monthly for 6 years how much will she have in the account?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42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9: Create exponential equations in a modeling context (growth, decay, compound interest).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You drink a beverage with 120 mg of caffeine. Each hour, the caffeine in your system decreases by 12%. How much caffeine will you have in your system in 3 hours?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7212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9: Create exponential equations in a modeling context (growth, decay, compound interest).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foundation of your house has about 1,200 termites. The termites grow at a rate of 2.4% per day. How many termites will you have in your foundation after a month?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0261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10: Rewrite expressions involving logarithms using the properties of logarithms.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Expand or condense the given equations.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6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endParaRPr lang="en-US" sz="3600" dirty="0" smtClean="0"/>
              </a:p>
              <a:p>
                <a:pPr lvl="1"/>
                <a:endParaRPr lang="en-US" sz="3600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6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func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29" t="-4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38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11: Solve expressions using the properties of logarithms.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Evaluate the following: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6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func>
                  </m:oMath>
                </a14:m>
                <a:endParaRPr lang="en-US" sz="3600" dirty="0" smtClean="0"/>
              </a:p>
              <a:p>
                <a:pPr lvl="1"/>
                <a:endParaRPr lang="en-US" sz="3600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6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func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29" t="-4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43224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15</TotalTime>
  <Words>329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Trebuchet MS</vt:lpstr>
      <vt:lpstr>Berlin</vt:lpstr>
      <vt:lpstr>Algebra 2 Unit 2 Review</vt:lpstr>
      <vt:lpstr>Standard 6: Differentiate between linear and exponential functions.</vt:lpstr>
      <vt:lpstr>Standard 7: Rewrite expressions involving rational exponents using the properties of exponents. </vt:lpstr>
      <vt:lpstr>Standard 8: Solve expressions using the properties of exponents. </vt:lpstr>
      <vt:lpstr>Standard 9: Create exponential equations in a modeling context (growth, decay, compound interest). </vt:lpstr>
      <vt:lpstr>Standard 9: Create exponential equations in a modeling context (growth, decay, compound interest). </vt:lpstr>
      <vt:lpstr>Standard 9: Create exponential equations in a modeling context (growth, decay, compound interest). </vt:lpstr>
      <vt:lpstr>Standard 10: Rewrite expressions involving logarithms using the properties of logarithms. </vt:lpstr>
      <vt:lpstr>Standard 11: Solve expressions using the properties of logarithms.</vt:lpstr>
      <vt:lpstr>Standard 12: Explain the inverse relationship between exponents and logarithms.</vt:lpstr>
      <vt:lpstr>Standard 13: Solve real-world application problems using exponents and logarithms.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2 Unit 2 Review</dc:title>
  <dc:creator>Hannah Peacock</dc:creator>
  <cp:lastModifiedBy>Hannah Peacock</cp:lastModifiedBy>
  <cp:revision>6</cp:revision>
  <dcterms:created xsi:type="dcterms:W3CDTF">2013-10-15T12:27:00Z</dcterms:created>
  <dcterms:modified xsi:type="dcterms:W3CDTF">2013-10-15T12:42:14Z</dcterms:modified>
</cp:coreProperties>
</file>