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Algebra 2 Unit 3 </a:t>
            </a:r>
            <a:r>
              <a:rPr lang="en-US" dirty="0" err="1" smtClean="0"/>
              <a:t>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Quadratic Equations and their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16: Solve quadratic equations (solve for x).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Use the quadratic formula to </a:t>
            </a:r>
          </a:p>
          <a:p>
            <a:pPr lvl="1"/>
            <a:r>
              <a:rPr lang="en-US" sz="3000" dirty="0" smtClean="0"/>
              <a:t>A) Find the zeros of the equation</a:t>
            </a:r>
          </a:p>
          <a:p>
            <a:pPr lvl="1"/>
            <a:r>
              <a:rPr lang="en-US" sz="3000" dirty="0" smtClean="0"/>
              <a:t>B) Write the equation in intercept form</a:t>
            </a:r>
          </a:p>
          <a:p>
            <a:pPr lvl="1"/>
            <a:endParaRPr lang="en-US" sz="3000" dirty="0"/>
          </a:p>
          <a:p>
            <a:r>
              <a:rPr lang="en-US" sz="3200" dirty="0" smtClean="0"/>
              <a:t>Y = 2x² + 17x + 21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Standard 17: Solve real-world quadratic equations for x.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18: Find and interpret the discriminant of a quadratic equation.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Given the quadratic equation below, determine the number of zeros the function has using the discriminant. </a:t>
            </a:r>
          </a:p>
          <a:p>
            <a:pPr lvl="1"/>
            <a:r>
              <a:rPr lang="en-US" sz="3000" dirty="0" smtClean="0"/>
              <a:t>Y = 4x² - 16x + 50 </a:t>
            </a:r>
          </a:p>
          <a:p>
            <a:pPr lvl="1"/>
            <a:endParaRPr lang="en-US" sz="3000" dirty="0"/>
          </a:p>
          <a:p>
            <a:r>
              <a:rPr lang="en-US" sz="3200" dirty="0" smtClean="0"/>
              <a:t>What do the zeros of the function represent?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90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19: Create a quadratic regression line to fit a given set of data.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golf ball is hit down a straight fairway. The table below shows the height of the ball with respect to time. Find a function which represents these data points. </a:t>
            </a:r>
          </a:p>
          <a:p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88529"/>
              </p:ext>
            </p:extLst>
          </p:nvPr>
        </p:nvGraphicFramePr>
        <p:xfrm>
          <a:off x="2" y="4150958"/>
          <a:ext cx="12191998" cy="2067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6"/>
                <a:gridCol w="838903"/>
                <a:gridCol w="838903"/>
                <a:gridCol w="838903"/>
                <a:gridCol w="838903"/>
                <a:gridCol w="838903"/>
                <a:gridCol w="838903"/>
                <a:gridCol w="838903"/>
                <a:gridCol w="838903"/>
                <a:gridCol w="838903"/>
                <a:gridCol w="838903"/>
                <a:gridCol w="838903"/>
                <a:gridCol w="838903"/>
                <a:gridCol w="838903"/>
                <a:gridCol w="838903"/>
              </a:tblGrid>
              <a:tr h="92503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7.0</a:t>
                      </a:r>
                      <a:endParaRPr lang="en-US" sz="2400" b="1" dirty="0"/>
                    </a:p>
                  </a:txBody>
                  <a:tcPr/>
                </a:tc>
              </a:tr>
              <a:tr h="114269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17.2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42.9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51.6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57.7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61.2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62.3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61.0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57.2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51.0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42.6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31.9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19.0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4.1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8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19: Create a quadratic regression line to fit a given set of data.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golf ball is hit down a straight fairway. The table below shows the height of the ball with respect to time. Using the function you just found:</a:t>
            </a:r>
          </a:p>
          <a:p>
            <a:pPr lvl="1"/>
            <a:r>
              <a:rPr lang="en-US" sz="3000" dirty="0" smtClean="0"/>
              <a:t>what would the height of the function be when t = 2.4 seconds. </a:t>
            </a:r>
          </a:p>
          <a:p>
            <a:pPr lvl="1"/>
            <a:r>
              <a:rPr lang="en-US" sz="3000" dirty="0" smtClean="0"/>
              <a:t>What is the balls maximum height? At what time did this occur?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614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362765" cy="4475181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Standard 14: Graph and analyze quadratic functions.</a:t>
            </a:r>
          </a:p>
          <a:p>
            <a:pPr lvl="0"/>
            <a:r>
              <a:rPr lang="en-US" dirty="0"/>
              <a:t>Domain and Range</a:t>
            </a:r>
          </a:p>
          <a:p>
            <a:pPr lvl="0"/>
            <a:r>
              <a:rPr lang="en-US" dirty="0"/>
              <a:t>X and Y intercepts</a:t>
            </a:r>
          </a:p>
          <a:p>
            <a:pPr lvl="0"/>
            <a:r>
              <a:rPr lang="en-US" dirty="0"/>
              <a:t>Maximum or Minimum Values</a:t>
            </a:r>
          </a:p>
          <a:p>
            <a:pPr lvl="0"/>
            <a:r>
              <a:rPr lang="en-US" dirty="0"/>
              <a:t>Intervals of increasing and decreasing</a:t>
            </a:r>
          </a:p>
          <a:p>
            <a:r>
              <a:rPr lang="en-US" dirty="0"/>
              <a:t>Standard 15: Graph and analyze quadratic functions in real-world applications. </a:t>
            </a:r>
          </a:p>
          <a:p>
            <a:pPr lvl="0"/>
            <a:r>
              <a:rPr lang="en-US" dirty="0"/>
              <a:t>Domain and Range</a:t>
            </a:r>
          </a:p>
          <a:p>
            <a:pPr lvl="0"/>
            <a:r>
              <a:rPr lang="en-US" dirty="0"/>
              <a:t>X and Y intercepts</a:t>
            </a:r>
          </a:p>
          <a:p>
            <a:pPr lvl="0"/>
            <a:r>
              <a:rPr lang="en-US" dirty="0"/>
              <a:t>Maximum or Minimum Values</a:t>
            </a:r>
          </a:p>
          <a:p>
            <a:pPr lvl="0"/>
            <a:r>
              <a:rPr lang="en-US" dirty="0"/>
              <a:t>Intervals of increasing and decreasing</a:t>
            </a:r>
          </a:p>
          <a:p>
            <a:r>
              <a:rPr lang="en-US" dirty="0"/>
              <a:t>Standard 16: Solve quadratic equations (solve for x).</a:t>
            </a:r>
          </a:p>
          <a:p>
            <a:pPr lvl="0"/>
            <a:r>
              <a:rPr lang="en-US" dirty="0"/>
              <a:t>Factoring</a:t>
            </a:r>
          </a:p>
          <a:p>
            <a:pPr lvl="0"/>
            <a:r>
              <a:rPr lang="en-US" dirty="0"/>
              <a:t>Taking the square root</a:t>
            </a:r>
          </a:p>
          <a:p>
            <a:pPr lvl="0"/>
            <a:r>
              <a:rPr lang="en-US" dirty="0"/>
              <a:t>Completing the square</a:t>
            </a:r>
          </a:p>
          <a:p>
            <a:pPr lvl="0"/>
            <a:r>
              <a:rPr lang="en-US" dirty="0"/>
              <a:t>Quadratic formula</a:t>
            </a:r>
          </a:p>
          <a:p>
            <a:r>
              <a:rPr lang="en-US" dirty="0"/>
              <a:t>Standard 17: Solve real-world quadratic equations for x.</a:t>
            </a:r>
          </a:p>
          <a:p>
            <a:r>
              <a:rPr lang="en-US" dirty="0"/>
              <a:t>Standard 18: Find and interpret the discriminant of a quadratic equation.</a:t>
            </a:r>
          </a:p>
          <a:p>
            <a:r>
              <a:rPr lang="en-US" dirty="0"/>
              <a:t>Standard 19: Create a quadratic regression line to fit a given set of data. </a:t>
            </a:r>
          </a:p>
          <a:p>
            <a:r>
              <a:rPr lang="en-US" dirty="0"/>
              <a:t>Standard 20: Solve quadratic application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Standard 14: Graph and analyze quadratic functions.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What are domain </a:t>
            </a:r>
            <a:r>
              <a:rPr lang="en-US" sz="3200" dirty="0"/>
              <a:t>and r</a:t>
            </a:r>
            <a:r>
              <a:rPr lang="en-US" sz="3200" dirty="0" smtClean="0"/>
              <a:t>ange?</a:t>
            </a:r>
            <a:endParaRPr lang="en-US" sz="3200" dirty="0"/>
          </a:p>
          <a:p>
            <a:pPr lvl="0"/>
            <a:r>
              <a:rPr lang="en-US" sz="3200" dirty="0" smtClean="0"/>
              <a:t>What are the X </a:t>
            </a:r>
            <a:r>
              <a:rPr lang="en-US" sz="3200" dirty="0"/>
              <a:t>and Y intercepts</a:t>
            </a:r>
          </a:p>
          <a:p>
            <a:pPr lvl="0"/>
            <a:r>
              <a:rPr lang="en-US" sz="3200" dirty="0" smtClean="0"/>
              <a:t>Does the graph have a maximum </a:t>
            </a:r>
            <a:r>
              <a:rPr lang="en-US" sz="3200" dirty="0"/>
              <a:t>or </a:t>
            </a:r>
            <a:r>
              <a:rPr lang="en-US" sz="3200" dirty="0" smtClean="0"/>
              <a:t>minimum value?</a:t>
            </a:r>
            <a:endParaRPr lang="en-US" sz="3200" dirty="0"/>
          </a:p>
          <a:p>
            <a:pPr lvl="0"/>
            <a:r>
              <a:rPr lang="en-US" sz="3200" dirty="0" smtClean="0"/>
              <a:t>What are the intervals </a:t>
            </a:r>
            <a:r>
              <a:rPr lang="en-US" sz="3200" dirty="0"/>
              <a:t>of increasing and </a:t>
            </a:r>
            <a:r>
              <a:rPr lang="en-US" sz="3200" dirty="0" smtClean="0"/>
              <a:t>decreasing?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Standard 14: Graph and analyze quadratic functions.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Graph the equation: y = - 3x² + 14x – 7 </a:t>
            </a:r>
          </a:p>
          <a:p>
            <a:pPr lvl="1"/>
            <a:r>
              <a:rPr lang="en-US" sz="3000" dirty="0" smtClean="0"/>
              <a:t>What is the domain?</a:t>
            </a:r>
          </a:p>
          <a:p>
            <a:pPr lvl="1"/>
            <a:r>
              <a:rPr lang="en-US" sz="3000" dirty="0" smtClean="0"/>
              <a:t>What is the range?</a:t>
            </a:r>
          </a:p>
          <a:p>
            <a:pPr lvl="1"/>
            <a:r>
              <a:rPr lang="en-US" sz="3000" dirty="0" smtClean="0"/>
              <a:t>What are the x- and y- intercepts?</a:t>
            </a:r>
          </a:p>
          <a:p>
            <a:pPr lvl="1"/>
            <a:r>
              <a:rPr lang="en-US" sz="3000" dirty="0" smtClean="0"/>
              <a:t>What is the minimum or maximum value?</a:t>
            </a:r>
          </a:p>
          <a:p>
            <a:pPr lvl="1"/>
            <a:r>
              <a:rPr lang="en-US" sz="3000" dirty="0" smtClean="0"/>
              <a:t>What are the intervals of increasing and decreasing?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034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15: Graph and analyze quadratic functions in real-world applications.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What can the domain and range represent in an application problem?</a:t>
            </a:r>
          </a:p>
          <a:p>
            <a:pPr lvl="0"/>
            <a:r>
              <a:rPr lang="en-US" sz="3200" dirty="0" smtClean="0"/>
              <a:t>What can the x- and y- intercepts represent in an application problem?</a:t>
            </a:r>
          </a:p>
          <a:p>
            <a:pPr lvl="0"/>
            <a:r>
              <a:rPr lang="en-US" sz="3200" dirty="0" smtClean="0"/>
              <a:t>What can the maximum or minimum value represent in an application problem?</a:t>
            </a:r>
          </a:p>
          <a:p>
            <a:pPr lvl="0"/>
            <a:r>
              <a:rPr lang="en-US" sz="3200" dirty="0" smtClean="0"/>
              <a:t>What can the intervals of increasing or decreasing represent in an application problem?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15: Graph and analyze quadratic functions in real-world applications.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9" y="2057401"/>
            <a:ext cx="12095181" cy="4800599"/>
          </a:xfrm>
        </p:spPr>
        <p:txBody>
          <a:bodyPr>
            <a:normAutofit/>
          </a:bodyPr>
          <a:lstStyle/>
          <a:p>
            <a:r>
              <a:rPr lang="en-US" sz="3200" dirty="0"/>
              <a:t>Anne is playing golf. On the 4th tee, she hits a slow shot down the level fairway. The ball follows a parabolic </a:t>
            </a:r>
            <a:r>
              <a:rPr lang="en-US" sz="3200" dirty="0" smtClean="0"/>
              <a:t>path described </a:t>
            </a:r>
            <a:r>
              <a:rPr lang="en-US" sz="3200" dirty="0"/>
              <a:t>by the equation, y = </a:t>
            </a:r>
            <a:r>
              <a:rPr lang="en-US" sz="3200" dirty="0" smtClean="0"/>
              <a:t>x- .04x². </a:t>
            </a:r>
            <a:r>
              <a:rPr lang="en-US" sz="3200" dirty="0"/>
              <a:t>This relates the height of the </a:t>
            </a:r>
            <a:r>
              <a:rPr lang="en-US" sz="3200" dirty="0" smtClean="0"/>
              <a:t>ball, y, </a:t>
            </a:r>
            <a:r>
              <a:rPr lang="en-US" sz="3200" dirty="0"/>
              <a:t>to the horizontal distance as the </a:t>
            </a:r>
            <a:r>
              <a:rPr lang="en-US" sz="3200" dirty="0" smtClean="0"/>
              <a:t>ball travels </a:t>
            </a:r>
            <a:r>
              <a:rPr lang="en-US" sz="3200" dirty="0"/>
              <a:t>down the fairway. The distances are measured in </a:t>
            </a:r>
            <a:r>
              <a:rPr lang="en-US" sz="3200" dirty="0" smtClean="0"/>
              <a:t>feet.</a:t>
            </a:r>
          </a:p>
          <a:p>
            <a:pPr lvl="1"/>
            <a:r>
              <a:rPr lang="en-US" dirty="0" smtClean="0"/>
              <a:t>What is the domain and range of this function?</a:t>
            </a:r>
          </a:p>
          <a:p>
            <a:pPr lvl="1"/>
            <a:r>
              <a:rPr lang="en-US" dirty="0" smtClean="0"/>
              <a:t>What are the x- and y- intercepts? What do they represent in the context of the problem?</a:t>
            </a:r>
          </a:p>
          <a:p>
            <a:pPr lvl="1"/>
            <a:r>
              <a:rPr lang="en-US" dirty="0" smtClean="0"/>
              <a:t>What is the maximum or minimum value? What does it represent in the context of the problem?</a:t>
            </a:r>
          </a:p>
          <a:p>
            <a:pPr lvl="1"/>
            <a:r>
              <a:rPr lang="en-US" dirty="0" smtClean="0"/>
              <a:t>What are the intervals of increasing and decreasing? What doe they represent in the context of the problem?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814" t="7013" r="33979" b="15835"/>
          <a:stretch/>
        </p:blipFill>
        <p:spPr>
          <a:xfrm>
            <a:off x="494850" y="86061"/>
            <a:ext cx="1247889" cy="18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and intercept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standard form of a quadratic equation?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What is intercept form of an equation?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25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16: Solve quadratic equations (solve for x).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Factoring- How do you factor a function from standard form to intercept form?</a:t>
            </a:r>
            <a:endParaRPr lang="en-US" sz="3200" dirty="0"/>
          </a:p>
          <a:p>
            <a:pPr lvl="0"/>
            <a:r>
              <a:rPr lang="en-US" sz="3200" dirty="0"/>
              <a:t>Taking the square </a:t>
            </a:r>
            <a:r>
              <a:rPr lang="en-US" sz="3200" dirty="0" smtClean="0"/>
              <a:t>root – will not do.</a:t>
            </a:r>
            <a:endParaRPr lang="en-US" sz="3200" dirty="0"/>
          </a:p>
          <a:p>
            <a:pPr lvl="0"/>
            <a:r>
              <a:rPr lang="en-US" sz="3200" dirty="0"/>
              <a:t>Completing the </a:t>
            </a:r>
            <a:r>
              <a:rPr lang="en-US" sz="3200" dirty="0" smtClean="0"/>
              <a:t>square – will not do. </a:t>
            </a:r>
            <a:endParaRPr lang="en-US" sz="3200" dirty="0"/>
          </a:p>
          <a:p>
            <a:pPr lvl="0"/>
            <a:r>
              <a:rPr lang="en-US" sz="3200" dirty="0"/>
              <a:t>Quadratic </a:t>
            </a:r>
            <a:r>
              <a:rPr lang="en-US" sz="3200" dirty="0" smtClean="0"/>
              <a:t>formula– How can you use the quadratic formula to find the zeros of a function? How can you re-write that into intercept form?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16: Solve quadratic equations (solve for x).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Factor: y = 3x² - 2x – 8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178</TotalTime>
  <Words>799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Algebra 2 Unit 3 REview</vt:lpstr>
      <vt:lpstr>PowerPoint Presentation</vt:lpstr>
      <vt:lpstr>Standard 14: Graph and analyze quadratic functions. </vt:lpstr>
      <vt:lpstr>Standard 14: Graph and analyze quadratic functions. </vt:lpstr>
      <vt:lpstr>Standard 15: Graph and analyze quadratic functions in real-world applications.  </vt:lpstr>
      <vt:lpstr>Standard 15: Graph and analyze quadratic functions in real-world applications.  </vt:lpstr>
      <vt:lpstr>Standard and intercept form</vt:lpstr>
      <vt:lpstr>Standard 16: Solve quadratic equations (solve for x). </vt:lpstr>
      <vt:lpstr>Standard 16: Solve quadratic equations (solve for x). </vt:lpstr>
      <vt:lpstr>Standard 16: Solve quadratic equations (solve for x). </vt:lpstr>
      <vt:lpstr>Standard 17: Solve real-world quadratic equations for x. </vt:lpstr>
      <vt:lpstr>Standard 18: Find and interpret the discriminant of a quadratic equation.</vt:lpstr>
      <vt:lpstr>Standard 19: Create a quadratic regression line to fit a given set of data.  </vt:lpstr>
      <vt:lpstr>Standard 19: Create a quadratic regression line to fit a given set of data.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2 Unit 3 REview</dc:title>
  <dc:creator>Hannah Peacock</dc:creator>
  <cp:lastModifiedBy>Hannah Peacock</cp:lastModifiedBy>
  <cp:revision>14</cp:revision>
  <dcterms:created xsi:type="dcterms:W3CDTF">2013-11-04T13:26:06Z</dcterms:created>
  <dcterms:modified xsi:type="dcterms:W3CDTF">2013-11-04T16:25:01Z</dcterms:modified>
</cp:coreProperties>
</file>