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9" r:id="rId14"/>
    <p:sldId id="270" r:id="rId15"/>
    <p:sldId id="267" r:id="rId16"/>
    <p:sldId id="271" r:id="rId1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4CBC5-B8ED-4E23-A732-752607C4D726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E71F-CE44-441A-8D6B-CFAD33AC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Systems of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1: 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5803"/>
          <a:stretch/>
        </p:blipFill>
        <p:spPr>
          <a:xfrm>
            <a:off x="339686" y="1653501"/>
            <a:ext cx="10062959" cy="51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238"/>
          <a:stretch/>
        </p:blipFill>
        <p:spPr>
          <a:xfrm>
            <a:off x="312957" y="1884223"/>
            <a:ext cx="11566086" cy="4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graph these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sheet of graph paper, graph each of these systems of equations. Make sure to note the point of intersection of the two lines.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874482"/>
            <a:ext cx="5907144" cy="39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graph these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sheet of graph paper, graph each of these systems of equations. Make sure to note the point of intersection of the two lines.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874482"/>
            <a:ext cx="6106491" cy="39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Rules for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1073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enter equations: </a:t>
            </a:r>
          </a:p>
          <a:p>
            <a:pPr lvl="1"/>
            <a:r>
              <a:rPr lang="en-US" sz="2800" dirty="0" smtClean="0"/>
              <a:t>Press Y= and enter the equations into y1 and y2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To graph:</a:t>
            </a:r>
          </a:p>
          <a:p>
            <a:pPr lvl="1"/>
            <a:r>
              <a:rPr lang="en-US" sz="2800" dirty="0" smtClean="0"/>
              <a:t>Press GRAPH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To find the intersection point:</a:t>
            </a:r>
          </a:p>
          <a:p>
            <a:pPr lvl="1"/>
            <a:r>
              <a:rPr lang="en-US" sz="2800" dirty="0" smtClean="0"/>
              <a:t>Press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TRACE. Go down to intersect.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Press ENTER, ENTER, then move the flashing dot to the intersection point and press ENTER.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3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Rules for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1073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enter equations: </a:t>
            </a:r>
          </a:p>
          <a:p>
            <a:pPr lvl="1"/>
            <a:r>
              <a:rPr lang="en-US" sz="2800" dirty="0" smtClean="0"/>
              <a:t>Press Y= and enter the equations into y1 and y2</a:t>
            </a:r>
          </a:p>
          <a:p>
            <a:pPr lvl="1"/>
            <a:r>
              <a:rPr lang="en-US" sz="2800" dirty="0" smtClean="0"/>
              <a:t>Note the way the inequalities are:</a:t>
            </a:r>
          </a:p>
          <a:p>
            <a:pPr lvl="2"/>
            <a:r>
              <a:rPr lang="en-US" sz="2600" dirty="0" smtClean="0"/>
              <a:t>&gt;, ≥ will have shading on top (change on the left side of the screen)</a:t>
            </a:r>
          </a:p>
          <a:p>
            <a:pPr lvl="2"/>
            <a:r>
              <a:rPr lang="en-US" sz="2600" dirty="0" smtClean="0"/>
              <a:t>&lt;, ≤ will have shading on bottom (change on the left side of the screen)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To graph:</a:t>
            </a:r>
          </a:p>
          <a:p>
            <a:pPr lvl="1"/>
            <a:r>
              <a:rPr lang="en-US" sz="2800" dirty="0" smtClean="0"/>
              <a:t>Press GRAPH</a:t>
            </a:r>
          </a:p>
        </p:txBody>
      </p:sp>
    </p:spTree>
    <p:extLst>
      <p:ext uri="{BB962C8B-B14F-4D97-AF65-F5344CB8AC3E}">
        <p14:creationId xmlns:p14="http://schemas.microsoft.com/office/powerpoint/2010/main" val="3464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linear equations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The steps to graphing a linear equation:</a:t>
            </a:r>
          </a:p>
          <a:p>
            <a:r>
              <a:rPr lang="en-US" sz="2600" b="1" dirty="0" smtClean="0"/>
              <a:t>Step </a:t>
            </a:r>
            <a:r>
              <a:rPr lang="en-US" sz="2600" b="1" dirty="0"/>
              <a:t>1: Create an x/y chart</a:t>
            </a:r>
          </a:p>
          <a:p>
            <a:r>
              <a:rPr lang="en-US" sz="2600" b="1" dirty="0"/>
              <a:t>Step 2: Pick two points for x</a:t>
            </a:r>
          </a:p>
          <a:p>
            <a:r>
              <a:rPr lang="en-US" sz="2600" b="1" dirty="0"/>
              <a:t>Step 3: Determine the value of y given x</a:t>
            </a:r>
          </a:p>
          <a:p>
            <a:r>
              <a:rPr lang="en-US" sz="2600" b="1" dirty="0"/>
              <a:t>Step 4: Graph the two points and draw the line.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Graph the equation: y = 3x - 1</a:t>
            </a:r>
          </a:p>
          <a:p>
            <a:pPr lvl="1"/>
            <a:r>
              <a:rPr lang="en-US" sz="2400" b="1" dirty="0" smtClean="0"/>
              <a:t>Step </a:t>
            </a:r>
            <a:r>
              <a:rPr lang="en-US" sz="2400" b="1" dirty="0"/>
              <a:t>1: Create an x/y </a:t>
            </a:r>
            <a:r>
              <a:rPr lang="en-US" sz="2400" b="1" dirty="0" smtClean="0"/>
              <a:t>chart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Step 2: Pick two points for </a:t>
            </a:r>
            <a:r>
              <a:rPr lang="en-US" sz="2400" b="1" dirty="0" smtClean="0"/>
              <a:t>x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Step 3: Determine the value of y given </a:t>
            </a:r>
            <a:r>
              <a:rPr lang="en-US" sz="2400" b="1" dirty="0" smtClean="0"/>
              <a:t>x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Step 4: Graph the two points and draw the line. </a:t>
            </a:r>
          </a:p>
          <a:p>
            <a:endParaRPr lang="en-US" dirty="0"/>
          </a:p>
        </p:txBody>
      </p:sp>
      <p:pic>
        <p:nvPicPr>
          <p:cNvPr id="1028" name="Picture 4" descr="http://2.bp.blogspot.com/-RbywPtSOqPc/TswjIWmxAMI/AAAAAAAADUw/cFJ6TZLS-KI/s1600/t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94" y="207667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0900" y="207667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8006" y="207667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900" y="26405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900" y="3311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8006" y="3311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9078" y="264370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070" y="39816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Linear </a:t>
            </a:r>
            <a:r>
              <a:rPr lang="en-US" u="sng" dirty="0" smtClean="0"/>
              <a:t>Systems</a:t>
            </a:r>
            <a:r>
              <a:rPr lang="en-US" dirty="0" smtClean="0"/>
              <a:t> of Equations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linear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linear system is two or more equations. </a:t>
            </a:r>
          </a:p>
          <a:p>
            <a:pPr lvl="1"/>
            <a:r>
              <a:rPr lang="en-US" sz="2600" dirty="0" smtClean="0"/>
              <a:t>Linear systems are graphed on the same coordinate plane. 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importance of linear systems?</a:t>
            </a:r>
          </a:p>
          <a:p>
            <a:pPr lvl="1"/>
            <a:r>
              <a:rPr lang="en-US" sz="2600" dirty="0" smtClean="0"/>
              <a:t>What do you think you could find by graphing both equations on the same plane?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51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3185">
            <a:off x="234492" y="526284"/>
            <a:ext cx="4600575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7353">
            <a:off x="8069974" y="2056238"/>
            <a:ext cx="3962400" cy="412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0666">
            <a:off x="3322022" y="3175609"/>
            <a:ext cx="4327151" cy="36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lines don’t intersect?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happens if the two lines we are graphing do not intersect?</a:t>
            </a:r>
          </a:p>
          <a:p>
            <a:pPr lvl="1"/>
            <a:r>
              <a:rPr lang="en-US" sz="3200" dirty="0" smtClean="0"/>
              <a:t>What do we call these lines?</a:t>
            </a:r>
          </a:p>
          <a:p>
            <a:pPr lvl="1"/>
            <a:r>
              <a:rPr lang="en-US" sz="3200" dirty="0" smtClean="0"/>
              <a:t>Will there be an answer for this specific problem?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05" y="4097702"/>
            <a:ext cx="2678653" cy="26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Anytime you need to find the intersection of two linear lines:</a:t>
            </a:r>
          </a:p>
          <a:p>
            <a:pPr lvl="1"/>
            <a:r>
              <a:rPr lang="en-US" sz="3200" dirty="0" smtClean="0"/>
              <a:t>When will two people meet if traveling at different speeds.</a:t>
            </a:r>
          </a:p>
          <a:p>
            <a:pPr lvl="1"/>
            <a:r>
              <a:rPr lang="en-US" sz="3200" dirty="0" smtClean="0"/>
              <a:t>What is the cost of an item if you know how many you bought and the total price.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8697</TotalTime>
  <Words>441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Vapor Trail</vt:lpstr>
      <vt:lpstr>Graphing Systems of Equations</vt:lpstr>
      <vt:lpstr>Graphing linear equations</vt:lpstr>
      <vt:lpstr>Graphing Linear Equations</vt:lpstr>
      <vt:lpstr>Example</vt:lpstr>
      <vt:lpstr>Graphing Linear Systems of Equations</vt:lpstr>
      <vt:lpstr>What is a linear system?</vt:lpstr>
      <vt:lpstr>Graphic Examples</vt:lpstr>
      <vt:lpstr>What if the lines don’t intersect?</vt:lpstr>
      <vt:lpstr>Word Examples</vt:lpstr>
      <vt:lpstr>example</vt:lpstr>
      <vt:lpstr>example</vt:lpstr>
      <vt:lpstr>Practice</vt:lpstr>
      <vt:lpstr>Individually graph these systems</vt:lpstr>
      <vt:lpstr>Individually graph these systems</vt:lpstr>
      <vt:lpstr>Calculator Rules for Equations</vt:lpstr>
      <vt:lpstr>Calculator Rules for inequalities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Systems of Equations</dc:title>
  <dc:creator>Hannah Peacock</dc:creator>
  <cp:lastModifiedBy>Hannah Peacock</cp:lastModifiedBy>
  <cp:revision>9</cp:revision>
  <cp:lastPrinted>2014-01-16T13:37:15Z</cp:lastPrinted>
  <dcterms:created xsi:type="dcterms:W3CDTF">2014-01-08T16:31:35Z</dcterms:created>
  <dcterms:modified xsi:type="dcterms:W3CDTF">2014-01-16T18:15:54Z</dcterms:modified>
</cp:coreProperties>
</file>