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3" r:id="rId7"/>
    <p:sldId id="264" r:id="rId8"/>
    <p:sldId id="258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Logarithmic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2 Unit 2: Exponential and Logarithmic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use Logarithms?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Decibels</a:t>
            </a:r>
          </a:p>
          <a:p>
            <a:r>
              <a:rPr lang="en-US" sz="3200" dirty="0" smtClean="0"/>
              <a:t>Richter Scale</a:t>
            </a:r>
          </a:p>
          <a:p>
            <a:r>
              <a:rPr lang="en-US" sz="3200" dirty="0" smtClean="0"/>
              <a:t>Carbon Dating</a:t>
            </a:r>
          </a:p>
          <a:p>
            <a:r>
              <a:rPr lang="en-US" sz="3200" dirty="0" smtClean="0"/>
              <a:t>pH levels</a:t>
            </a:r>
          </a:p>
          <a:p>
            <a:r>
              <a:rPr lang="en-US" sz="3200" dirty="0" smtClean="0"/>
              <a:t>Converting Exponents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02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Logarithms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logarithm answers the question:</a:t>
            </a:r>
          </a:p>
          <a:p>
            <a:pPr lvl="1"/>
            <a:r>
              <a:rPr lang="en-US" sz="2800" dirty="0" smtClean="0"/>
              <a:t>How many of one number do we multiply to get another number?</a:t>
            </a:r>
          </a:p>
          <a:p>
            <a:pPr lvl="2"/>
            <a:r>
              <a:rPr lang="en-US" sz="2600" dirty="0" smtClean="0"/>
              <a:t>EX: How many 2’s do we multiply to get 8?</a:t>
            </a:r>
          </a:p>
          <a:p>
            <a:pPr lvl="3"/>
            <a:r>
              <a:rPr lang="en-US" sz="2400" dirty="0" smtClean="0"/>
              <a:t>2*2*2 = 8 so we needed to multiply 3 of the 2’s to get 8, thus the logarithm is 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Logarithms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EX: How many 10’s do we multiply to get 10,000?</a:t>
            </a:r>
          </a:p>
          <a:p>
            <a:pPr lvl="1"/>
            <a:r>
              <a:rPr lang="en-US" sz="2800" dirty="0" smtClean="0"/>
              <a:t>How could we write that?</a:t>
            </a:r>
          </a:p>
          <a:p>
            <a:pPr lvl="2"/>
            <a:r>
              <a:rPr lang="en-US" sz="2600" dirty="0" smtClean="0"/>
              <a:t>Log</a:t>
            </a:r>
            <a:r>
              <a:rPr lang="en-US" sz="2000" dirty="0" smtClean="0"/>
              <a:t>10</a:t>
            </a:r>
            <a:r>
              <a:rPr lang="en-US" sz="3200" dirty="0" smtClean="0"/>
              <a:t>(10,000) = 4</a:t>
            </a:r>
          </a:p>
          <a:p>
            <a:pPr lvl="2"/>
            <a:r>
              <a:rPr lang="en-US" sz="3200" dirty="0" smtClean="0"/>
              <a:t>10^4 = 10,000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532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 of a Logarithmic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13" y="3268493"/>
            <a:ext cx="11245174" cy="21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2^5 = 32</a:t>
            </a:r>
          </a:p>
          <a:p>
            <a:r>
              <a:rPr lang="en-US" sz="3200" dirty="0" smtClean="0"/>
              <a:t>Log</a:t>
            </a:r>
            <a:r>
              <a:rPr lang="en-US" dirty="0" smtClean="0"/>
              <a:t>4</a:t>
            </a:r>
            <a:r>
              <a:rPr lang="en-US" sz="3200" dirty="0" smtClean="0"/>
              <a:t>(4096) = 6</a:t>
            </a:r>
          </a:p>
          <a:p>
            <a:r>
              <a:rPr lang="en-US" sz="3200" dirty="0" smtClean="0"/>
              <a:t>Log </a:t>
            </a:r>
            <a:r>
              <a:rPr lang="en-US" dirty="0" smtClean="0"/>
              <a:t>5</a:t>
            </a:r>
            <a:r>
              <a:rPr lang="en-US" sz="2800" dirty="0" smtClean="0"/>
              <a:t> (625) = 4</a:t>
            </a:r>
          </a:p>
          <a:p>
            <a:r>
              <a:rPr lang="en-US" sz="2800" dirty="0" smtClean="0"/>
              <a:t>3^4 = 81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06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converting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you get “stuck” with an exponential problem you can relate it to a logarithmic problem and vice versa.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6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Logarithmic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99" y="2118610"/>
            <a:ext cx="6385650" cy="45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Logarithmic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 = - log [H+]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16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8630</TotalTime>
  <Words>176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Logarithmic Functions</vt:lpstr>
      <vt:lpstr>When do you use Logarithms?</vt:lpstr>
      <vt:lpstr>Introducing Logarithms</vt:lpstr>
      <vt:lpstr>Introducing Logarithms</vt:lpstr>
      <vt:lpstr>Standard Form of a Logarithmic Function</vt:lpstr>
      <vt:lpstr>Convert the following:</vt:lpstr>
      <vt:lpstr>Why is converting important?</vt:lpstr>
      <vt:lpstr>Properties of Logarithmic Functions</vt:lpstr>
      <vt:lpstr>Important Logarithmic Functions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Logarithmic Functions</dc:title>
  <dc:creator>Hannah Peacock</dc:creator>
  <cp:lastModifiedBy>Hannah Peacock</cp:lastModifiedBy>
  <cp:revision>8</cp:revision>
  <dcterms:created xsi:type="dcterms:W3CDTF">2013-10-02T20:30:48Z</dcterms:created>
  <dcterms:modified xsi:type="dcterms:W3CDTF">2013-10-08T20:21:38Z</dcterms:modified>
</cp:coreProperties>
</file>