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4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6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6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9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3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5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2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1/22/2014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9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5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Radical Function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Algebra 2 Unit 6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9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36: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Identify the parts of a radical expression.</a:t>
                </a:r>
              </a:p>
              <a:p>
                <a:pPr lvl="1"/>
                <a:r>
                  <a:rPr lang="en-US" sz="3200" dirty="0" smtClean="0"/>
                  <a:t>Radical sign, coefficient, radicand, and index</a:t>
                </a:r>
              </a:p>
              <a:p>
                <a:pPr lvl="1"/>
                <a:endParaRPr lang="en-US" sz="3200" dirty="0"/>
              </a:p>
              <a:p>
                <a:pPr marL="274320" lvl="1" indent="0">
                  <a:buNone/>
                </a:pPr>
                <a:endParaRPr lang="en-US" sz="32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−9</m:t>
                    </m:r>
                    <m:rad>
                      <m:ra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g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75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37: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Estimate square or cube root functions.</a:t>
                </a:r>
              </a:p>
              <a:p>
                <a:endParaRPr lang="en-US" sz="3600" dirty="0"/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147</m:t>
                        </m:r>
                      </m:e>
                    </m:rad>
                  </m:oMath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e>
                    </m:rad>
                  </m:oMath>
                </a14:m>
                <a:endParaRPr lang="en-US" sz="32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08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38: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Determine the exact values of a square or cube root function.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324</m:t>
                        </m:r>
                      </m:e>
                    </m:rad>
                  </m:oMath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</m:oMath>
                </a14:m>
                <a:endParaRPr lang="en-US" sz="32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70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39: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Determine the exact values of a square or cube root function with variables.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448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320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rad>
                  </m:oMath>
                </a14:m>
                <a:endParaRPr lang="en-US" sz="32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60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40: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Multiply radical functions.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∗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∗</m:t>
                    </m:r>
                    <m:rad>
                      <m:ra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32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86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41: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Divide radical functions.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:endParaRPr lang="en-US" sz="32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06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42: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Rationalize the denominator of a rational function.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24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43: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3600" dirty="0" smtClean="0"/>
                  <a:t>Graph and describe properties of square and cube root functions.</a:t>
                </a:r>
              </a:p>
              <a:p>
                <a:pPr lvl="1"/>
                <a:r>
                  <a:rPr lang="en-US" sz="3000" dirty="0" smtClean="0"/>
                  <a:t>Graph: y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3000" dirty="0" smtClean="0"/>
                  <a:t>     --- what is the domain, range, intervals of increasing and decreasing, and maximum or minimum values. </a:t>
                </a:r>
              </a:p>
              <a:p>
                <a:pPr lvl="1"/>
                <a:endParaRPr lang="en-US" sz="3000" dirty="0"/>
              </a:p>
              <a:p>
                <a:pPr lvl="1"/>
                <a:r>
                  <a:rPr lang="en-US" sz="3000" dirty="0" smtClean="0"/>
                  <a:t>Graph y = </a:t>
                </a:r>
                <a14:m>
                  <m:oMath xmlns:m="http://schemas.openxmlformats.org/officeDocument/2006/math">
                    <m:r>
                      <a:rPr lang="en-US" sz="3000" b="0" i="0" smtClean="0"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 −5</m:t>
                    </m:r>
                  </m:oMath>
                </a14:m>
                <a:r>
                  <a:rPr lang="en-US" sz="3000" dirty="0" smtClean="0"/>
                  <a:t>	---- what is the domain, range, intervals of increasing and decreasing, and maximum or minimum values.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4812" r="-2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670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26</TotalTime>
  <Words>115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Cambria Math</vt:lpstr>
      <vt:lpstr>Georgia</vt:lpstr>
      <vt:lpstr>Trebuchet MS</vt:lpstr>
      <vt:lpstr>Wingdings</vt:lpstr>
      <vt:lpstr>Wood Type</vt:lpstr>
      <vt:lpstr>Radical Function Review</vt:lpstr>
      <vt:lpstr>Standard 36:</vt:lpstr>
      <vt:lpstr>Standard 37:</vt:lpstr>
      <vt:lpstr>Standard 38:</vt:lpstr>
      <vt:lpstr>Standard 39:</vt:lpstr>
      <vt:lpstr>Standard 40:</vt:lpstr>
      <vt:lpstr>Standard 41:</vt:lpstr>
      <vt:lpstr>Standard 42:</vt:lpstr>
      <vt:lpstr>Standard 43: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Radical Function Review</dc:title>
  <dc:creator>Hannah Peacock</dc:creator>
  <cp:lastModifiedBy>Hannah Peacock</cp:lastModifiedBy>
  <cp:revision>3</cp:revision>
  <dcterms:created xsi:type="dcterms:W3CDTF">2014-01-22T14:50:11Z</dcterms:created>
  <dcterms:modified xsi:type="dcterms:W3CDTF">2014-01-22T15:16:25Z</dcterms:modified>
</cp:coreProperties>
</file>