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1/22/2014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043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1/22/2014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867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1/22/2014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569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1/22/2014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07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smtClean="0"/>
              <a:t>1/22/2014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13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1/22/2014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192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1/22/2014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639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1/22/2014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058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1/22/2014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022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1/22/2014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92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1/22/2014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993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1/22/2014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653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Radical Function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Algebra 2 Unit 6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593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36: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3600" dirty="0" smtClean="0"/>
                  <a:t>Identify the parts of a radical expression.</a:t>
                </a:r>
              </a:p>
              <a:p>
                <a:pPr lvl="1"/>
                <a:r>
                  <a:rPr lang="en-US" sz="3200" dirty="0" smtClean="0"/>
                  <a:t>Radical sign, coefficient, radicand, and index</a:t>
                </a:r>
              </a:p>
              <a:p>
                <a:pPr lvl="1"/>
                <a:endParaRPr lang="en-US" sz="3200" dirty="0"/>
              </a:p>
              <a:p>
                <a:pPr marL="274320" lvl="1" indent="0">
                  <a:buNone/>
                </a:pPr>
                <a:endParaRPr lang="en-US" sz="3200" dirty="0"/>
              </a:p>
              <a:p>
                <a:pPr lvl="1"/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−9</m:t>
                    </m:r>
                    <m:rad>
                      <m:rad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sz="32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g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15</m:t>
                        </m:r>
                      </m:e>
                    </m:rad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333" t="-34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4758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37: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3600" dirty="0" smtClean="0"/>
                  <a:t>Estimate square or cube root functions.</a:t>
                </a:r>
              </a:p>
              <a:p>
                <a:endParaRPr lang="en-US" sz="3600" dirty="0"/>
              </a:p>
              <a:p>
                <a14:m>
                  <m:oMath xmlns:m="http://schemas.openxmlformats.org/officeDocument/2006/math">
                    <m:rad>
                      <m:rad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a:rPr lang="en-US" sz="3200" i="1" smtClean="0">
                            <a:latin typeface="Cambria Math" panose="02040503050406030204" pitchFamily="18" charset="0"/>
                          </a:rPr>
                          <m:t>3</m:t>
                        </m:r>
                      </m:deg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147</m:t>
                        </m:r>
                      </m:e>
                    </m:rad>
                  </m:oMath>
                </a14:m>
                <a:endParaRPr lang="en-US" sz="3200" dirty="0" smtClean="0"/>
              </a:p>
              <a:p>
                <a:endParaRPr lang="en-US" sz="3200" dirty="0" smtClean="0"/>
              </a:p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29</m:t>
                        </m:r>
                      </m:e>
                    </m:rad>
                  </m:oMath>
                </a14:m>
                <a:endParaRPr lang="en-US" sz="3200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333" t="-34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35088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38: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3600" dirty="0" smtClean="0"/>
                  <a:t>Determine the exact values of a square or cube root function. </a:t>
                </a:r>
              </a:p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324</m:t>
                        </m:r>
                      </m:e>
                    </m:rad>
                  </m:oMath>
                </a14:m>
                <a:endParaRPr lang="en-US" sz="3200" dirty="0" smtClean="0"/>
              </a:p>
              <a:p>
                <a:endParaRPr lang="en-US" sz="3200" dirty="0" smtClean="0"/>
              </a:p>
              <a:p>
                <a14:m>
                  <m:oMath xmlns:m="http://schemas.openxmlformats.org/officeDocument/2006/math">
                    <m:rad>
                      <m:rad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a:rPr lang="en-US" sz="3200" i="1" smtClean="0">
                            <a:latin typeface="Cambria Math" panose="02040503050406030204" pitchFamily="18" charset="0"/>
                          </a:rPr>
                          <m:t>3</m:t>
                        </m:r>
                      </m:deg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24</m:t>
                        </m:r>
                      </m:e>
                    </m:rad>
                  </m:oMath>
                </a14:m>
                <a:endParaRPr lang="en-US" sz="3200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333" t="-34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50709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39: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3600" dirty="0" smtClean="0"/>
                  <a:t>Determine the exact values of a square or cube root function with variables. </a:t>
                </a:r>
              </a:p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448</m:t>
                        </m:r>
                        <m:sSup>
                          <m:sSup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sSup>
                          <m:sSup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US" sz="3200" dirty="0" smtClean="0"/>
              </a:p>
              <a:p>
                <a:endParaRPr lang="en-US" sz="3200" dirty="0" smtClean="0"/>
              </a:p>
              <a:p>
                <a14:m>
                  <m:oMath xmlns:m="http://schemas.openxmlformats.org/officeDocument/2006/math">
                    <m:rad>
                      <m:rad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a:rPr lang="en-US" sz="3200" i="1" smtClean="0">
                            <a:latin typeface="Cambria Math" panose="02040503050406030204" pitchFamily="18" charset="0"/>
                          </a:rPr>
                          <m:t>3</m:t>
                        </m:r>
                      </m:deg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320</m:t>
                        </m:r>
                        <m:sSup>
                          <m:sSup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sup>
                        </m:sSup>
                        <m:sSup>
                          <m:sSup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</m:e>
                    </m:rad>
                  </m:oMath>
                </a14:m>
                <a:endParaRPr lang="en-US" sz="3200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333" t="-34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01602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40: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3600" dirty="0" smtClean="0"/>
                  <a:t>Multiply radical functions. </a:t>
                </a:r>
              </a:p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</m:rad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∗</m:t>
                    </m:r>
                    <m:rad>
                      <m:radPr>
                        <m:degHide m:val="on"/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rad>
                  </m:oMath>
                </a14:m>
                <a:endParaRPr lang="en-US" sz="3200" dirty="0" smtClean="0"/>
              </a:p>
              <a:p>
                <a:endParaRPr lang="en-US" sz="3200" dirty="0" smtClean="0"/>
              </a:p>
              <a:p>
                <a14:m>
                  <m:oMath xmlns:m="http://schemas.openxmlformats.org/officeDocument/2006/math">
                    <m:rad>
                      <m:rad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a:rPr lang="en-US" sz="3200" i="1" smtClean="0">
                            <a:latin typeface="Cambria Math" panose="02040503050406030204" pitchFamily="18" charset="0"/>
                          </a:rPr>
                          <m:t>3</m:t>
                        </m:r>
                      </m:deg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e>
                    </m:rad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∗</m:t>
                    </m:r>
                    <m:rad>
                      <m:rad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g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rad>
                  </m:oMath>
                </a14:m>
                <a:endParaRPr lang="en-US" sz="3200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333" t="-34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24862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41: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3600" dirty="0" smtClean="0"/>
                  <a:t>Divide radical functions.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</m:rad>
                      </m:den>
                    </m:f>
                  </m:oMath>
                </a14:m>
                <a:endParaRPr lang="en-US" sz="3200" dirty="0" smtClean="0"/>
              </a:p>
              <a:p>
                <a:endParaRPr lang="en-US" sz="3200" dirty="0" smtClean="0"/>
              </a:p>
              <a:p>
                <a:endParaRPr lang="en-US" sz="3200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333" t="-34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3061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42: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3600" dirty="0" smtClean="0"/>
                  <a:t>Rationalize the denominator of a rational function.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</m:rad>
                      </m:num>
                      <m:den>
                        <m:rad>
                          <m:radPr>
                            <m:degHide m:val="on"/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den>
                    </m:f>
                  </m:oMath>
                </a14:m>
                <a:endParaRPr lang="en-US" sz="3200" dirty="0" smtClean="0"/>
              </a:p>
              <a:p>
                <a:endParaRPr lang="en-US" sz="3200" dirty="0" smtClean="0"/>
              </a:p>
              <a:p>
                <a:pPr marL="0" indent="0">
                  <a:buNone/>
                </a:pPr>
                <a:endParaRPr lang="en-US" sz="3200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333" t="-34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762434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43: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sz="3600" dirty="0" smtClean="0"/>
                  <a:t>Graph and describe properties of square and cube root functions.</a:t>
                </a:r>
              </a:p>
              <a:p>
                <a:pPr lvl="1"/>
                <a:r>
                  <a:rPr lang="en-US" sz="3000" dirty="0" smtClean="0"/>
                  <a:t>Graph: y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0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</m:oMath>
                </a14:m>
                <a:r>
                  <a:rPr lang="en-US" sz="3000" dirty="0" smtClean="0"/>
                  <a:t>     --- what is the domain, range, intervals of increasing and decreasing, and maximum or minimum values. </a:t>
                </a:r>
              </a:p>
              <a:p>
                <a:pPr lvl="1"/>
                <a:endParaRPr lang="en-US" sz="3000" dirty="0"/>
              </a:p>
              <a:p>
                <a:pPr lvl="1"/>
                <a:r>
                  <a:rPr lang="en-US" sz="3000" dirty="0" smtClean="0"/>
                  <a:t>Graph y = </a:t>
                </a:r>
                <a14:m>
                  <m:oMath xmlns:m="http://schemas.openxmlformats.org/officeDocument/2006/math">
                    <m:r>
                      <a:rPr lang="en-US" sz="3000" b="0" i="0" smtClean="0">
                        <a:latin typeface="Cambria Math" panose="02040503050406030204" pitchFamily="18" charset="0"/>
                      </a:rPr>
                      <m:t>4</m:t>
                    </m:r>
                    <m:rad>
                      <m:radPr>
                        <m:degHide m:val="on"/>
                        <m:ctrlPr>
                          <a:rPr lang="en-US" sz="30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rad>
                    <m:r>
                      <a:rPr lang="en-US" sz="3000" b="0" i="1" smtClean="0">
                        <a:latin typeface="Cambria Math" panose="02040503050406030204" pitchFamily="18" charset="0"/>
                      </a:rPr>
                      <m:t> −5</m:t>
                    </m:r>
                  </m:oMath>
                </a14:m>
                <a:r>
                  <a:rPr lang="en-US" sz="3000" dirty="0" smtClean="0"/>
                  <a:t>	---- what is the domain, range, intervals of increasing and decreasing, and maximum or minimum values. 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333" t="-4812" r="-23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66704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Wood Type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TC103090434[[fn=Wood Type]]</Template>
  <TotalTime>26</TotalTime>
  <Words>115</Words>
  <Application>Microsoft Office PowerPoint</Application>
  <PresentationFormat>Widescreen</PresentationFormat>
  <Paragraphs>40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Cambria Math</vt:lpstr>
      <vt:lpstr>Georgia</vt:lpstr>
      <vt:lpstr>Trebuchet MS</vt:lpstr>
      <vt:lpstr>Wingdings</vt:lpstr>
      <vt:lpstr>Wood Type</vt:lpstr>
      <vt:lpstr>Radical Function Review</vt:lpstr>
      <vt:lpstr>Standard 36:</vt:lpstr>
      <vt:lpstr>Standard 37:</vt:lpstr>
      <vt:lpstr>Standard 38:</vt:lpstr>
      <vt:lpstr>Standard 39:</vt:lpstr>
      <vt:lpstr>Standard 40:</vt:lpstr>
      <vt:lpstr>Standard 41:</vt:lpstr>
      <vt:lpstr>Standard 42:</vt:lpstr>
      <vt:lpstr>Standard 43: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Radical Function Review</dc:title>
  <dc:creator>Hannah Peacock</dc:creator>
  <cp:lastModifiedBy>Hannah Peacock</cp:lastModifiedBy>
  <cp:revision>3</cp:revision>
  <dcterms:created xsi:type="dcterms:W3CDTF">2014-01-22T14:50:11Z</dcterms:created>
  <dcterms:modified xsi:type="dcterms:W3CDTF">2014-01-22T15:16:25Z</dcterms:modified>
</cp:coreProperties>
</file>