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06" autoAdjust="0"/>
    <p:restoredTop sz="94660"/>
  </p:normalViewPr>
  <p:slideViewPr>
    <p:cSldViewPr snapToGrid="0">
      <p:cViewPr varScale="1">
        <p:scale>
          <a:sx n="90" d="100"/>
          <a:sy n="90" d="100"/>
        </p:scale>
        <p:origin x="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ED3B162-19C6-4D9C-ABC1-A2779B9E083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CEF7E65-36C4-43CB-B650-D8B633F55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52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B162-19C6-4D9C-ABC1-A2779B9E083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7E65-36C4-43CB-B650-D8B633F55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522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B162-19C6-4D9C-ABC1-A2779B9E083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7E65-36C4-43CB-B650-D8B633F55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74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B162-19C6-4D9C-ABC1-A2779B9E083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7E65-36C4-43CB-B650-D8B633F55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4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B162-19C6-4D9C-ABC1-A2779B9E083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7E65-36C4-43CB-B650-D8B633F55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83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B162-19C6-4D9C-ABC1-A2779B9E083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7E65-36C4-43CB-B650-D8B633F55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10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B162-19C6-4D9C-ABC1-A2779B9E083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7E65-36C4-43CB-B650-D8B633F55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941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ED3B162-19C6-4D9C-ABC1-A2779B9E083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7E65-36C4-43CB-B650-D8B633F55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844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ED3B162-19C6-4D9C-ABC1-A2779B9E083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7E65-36C4-43CB-B650-D8B633F55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41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B162-19C6-4D9C-ABC1-A2779B9E083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7E65-36C4-43CB-B650-D8B633F55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06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B162-19C6-4D9C-ABC1-A2779B9E083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7E65-36C4-43CB-B650-D8B633F55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4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B162-19C6-4D9C-ABC1-A2779B9E083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7E65-36C4-43CB-B650-D8B633F55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1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B162-19C6-4D9C-ABC1-A2779B9E083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7E65-36C4-43CB-B650-D8B633F55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29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B162-19C6-4D9C-ABC1-A2779B9E083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7E65-36C4-43CB-B650-D8B633F55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9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B162-19C6-4D9C-ABC1-A2779B9E083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7E65-36C4-43CB-B650-D8B633F55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42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B162-19C6-4D9C-ABC1-A2779B9E083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7E65-36C4-43CB-B650-D8B633F55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57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B162-19C6-4D9C-ABC1-A2779B9E083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7E65-36C4-43CB-B650-D8B633F55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57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ED3B162-19C6-4D9C-ABC1-A2779B9E083E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CEF7E65-36C4-43CB-B650-D8B633F55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263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Standard 44: Domains of Rational Expressions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By: Abbie, Abby, Harley, Cole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7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Undefined Rational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rational expression is undefined when the denominator is equal to zero</a:t>
            </a:r>
          </a:p>
          <a:p>
            <a:r>
              <a:rPr lang="en-US" sz="2400" dirty="0" smtClean="0"/>
              <a:t>The numerator can equal zero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1795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 #1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14981" y="3262717"/>
            <a:ext cx="6745037" cy="3255040"/>
          </a:xfrm>
        </p:spPr>
        <p:txBody>
          <a:bodyPr/>
          <a:lstStyle/>
          <a:p>
            <a:r>
              <a:rPr lang="en-US" b="1" dirty="0"/>
              <a:t>Step 1</a:t>
            </a:r>
            <a:r>
              <a:rPr lang="en-US" dirty="0"/>
              <a:t>: </a:t>
            </a:r>
            <a:r>
              <a:rPr lang="en-US" dirty="0" smtClean="0"/>
              <a:t>To </a:t>
            </a:r>
            <a:r>
              <a:rPr lang="en-US" dirty="0"/>
              <a:t>find which numbers make the fraction undefined, create an equation where the denominator is not equal </a:t>
            </a:r>
            <a:r>
              <a:rPr lang="en-US" dirty="0" smtClean="0"/>
              <a:t>to </a:t>
            </a:r>
            <a:r>
              <a:rPr lang="en-US" dirty="0"/>
              <a:t>zero</a:t>
            </a:r>
            <a:r>
              <a:rPr lang="en-US" dirty="0" smtClean="0"/>
              <a:t>.</a:t>
            </a:r>
          </a:p>
          <a:p>
            <a:r>
              <a:rPr lang="en-US" b="1" dirty="0"/>
              <a:t>Step 2</a:t>
            </a:r>
            <a:r>
              <a:rPr lang="en-US" dirty="0"/>
              <a:t>: Solve the equation found in step 1. In this case, subtract 4 from each side</a:t>
            </a:r>
            <a:r>
              <a:rPr lang="en-US" dirty="0" smtClean="0"/>
              <a:t>.</a:t>
            </a:r>
          </a:p>
          <a:p>
            <a:r>
              <a:rPr lang="en-US" b="1" dirty="0"/>
              <a:t>Step 3</a:t>
            </a:r>
            <a:r>
              <a:rPr lang="en-US" dirty="0"/>
              <a:t>: Write your answer using interval notation. In this case, since x ≠ –4 we get:</a:t>
            </a:r>
          </a:p>
        </p:txBody>
      </p:sp>
      <p:pic>
        <p:nvPicPr>
          <p:cNvPr id="1029" name="Picture 5" descr="Exampl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119" y="2465275"/>
            <a:ext cx="5658041" cy="797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Step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7854" y="3514509"/>
            <a:ext cx="1705124" cy="53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Step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7853" y="4323198"/>
            <a:ext cx="1376833" cy="50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Step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7853" y="5107842"/>
            <a:ext cx="3140519" cy="571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07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206" y="3060700"/>
            <a:ext cx="6255938" cy="3416300"/>
          </a:xfrm>
        </p:spPr>
        <p:txBody>
          <a:bodyPr/>
          <a:lstStyle/>
          <a:p>
            <a:r>
              <a:rPr lang="en-US" b="1" dirty="0"/>
              <a:t>Step 1</a:t>
            </a:r>
            <a:r>
              <a:rPr lang="en-US" dirty="0"/>
              <a:t>: </a:t>
            </a:r>
            <a:r>
              <a:rPr lang="en-US" dirty="0" smtClean="0"/>
              <a:t>To </a:t>
            </a:r>
            <a:r>
              <a:rPr lang="en-US" dirty="0"/>
              <a:t>find which numbers make the fraction undefined, create an equation where the denominator is not equal to zero</a:t>
            </a:r>
            <a:r>
              <a:rPr lang="en-US" dirty="0" smtClean="0"/>
              <a:t>.</a:t>
            </a:r>
          </a:p>
          <a:p>
            <a:r>
              <a:rPr lang="en-US" b="1" dirty="0"/>
              <a:t>Step 2</a:t>
            </a:r>
            <a:r>
              <a:rPr lang="en-US" dirty="0"/>
              <a:t>: Solve the equation found in step 1. In this case, we need to factor the problem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/>
              <a:t>Step 3</a:t>
            </a:r>
            <a:r>
              <a:rPr lang="en-US" dirty="0"/>
              <a:t>: Write your answer using interval notation. In this case, since x ≠ –2 and x ≠ 7 we </a:t>
            </a:r>
            <a:r>
              <a:rPr lang="en-US" dirty="0" smtClean="0"/>
              <a:t>get</a:t>
            </a:r>
            <a:endParaRPr lang="en-US" dirty="0"/>
          </a:p>
        </p:txBody>
      </p:sp>
      <p:pic>
        <p:nvPicPr>
          <p:cNvPr id="3074" name="Picture 2" descr="Exampl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617" y="2276253"/>
            <a:ext cx="5661704" cy="69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Step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093" y="3060700"/>
            <a:ext cx="2309482" cy="466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tep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2002" y="3731431"/>
            <a:ext cx="2432573" cy="1175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Step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092" y="5228503"/>
            <a:ext cx="3225245" cy="41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508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28</TotalTime>
  <Words>180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 Boardroom</vt:lpstr>
      <vt:lpstr>Standard 44: Domains of Rational Expressions</vt:lpstr>
      <vt:lpstr>Undefined Rational Expressions</vt:lpstr>
      <vt:lpstr>Example #1</vt:lpstr>
      <vt:lpstr>Example #2</vt:lpstr>
    </vt:vector>
  </TitlesOfParts>
  <Company>DCSD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44: Domains of Rational Expressions</dc:title>
  <dc:creator>test</dc:creator>
  <cp:lastModifiedBy>Hannah Peacock</cp:lastModifiedBy>
  <cp:revision>4</cp:revision>
  <dcterms:created xsi:type="dcterms:W3CDTF">2014-02-19T15:35:26Z</dcterms:created>
  <dcterms:modified xsi:type="dcterms:W3CDTF">2014-02-19T16:27:53Z</dcterms:modified>
</cp:coreProperties>
</file>