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5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518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93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7959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4852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312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78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1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307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858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328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936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429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2/19/2014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933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2/19/2014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322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Standard 45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6568" y="5507916"/>
            <a:ext cx="10958865" cy="74578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Determine a common denominator for a given rational expression</a:t>
            </a:r>
          </a:p>
          <a:p>
            <a:r>
              <a:rPr lang="en-US" dirty="0" smtClean="0"/>
              <a:t>By Karlee Nesvik and Mackenzie Brown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80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Find the LCD of example 8/3x, 5/2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Step 1: Factor all the denominators.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first denominator "3x" has two factors, 3 and x.</a:t>
            </a:r>
          </a:p>
          <a:p>
            <a:pPr marL="0" indent="0">
              <a:buNone/>
            </a:pPr>
            <a:r>
              <a:rPr lang="en-US" dirty="0"/>
              <a:t>The second denominator "2" has only one factor, 2.</a:t>
            </a:r>
            <a:endParaRPr lang="en-US" dirty="0" smtClean="0"/>
          </a:p>
          <a:p>
            <a:pPr marL="1828800" lvl="4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644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Step 2: The LCD is the list of all the DIFFERENT factors in the denominators raised to the highest power that there is of each factor.</a:t>
            </a:r>
          </a:p>
          <a:p>
            <a:pPr marL="0" indent="0">
              <a:buNone/>
            </a:pPr>
            <a:r>
              <a:rPr lang="en-US" dirty="0" smtClean="0"/>
              <a:t>Putting </a:t>
            </a:r>
            <a:r>
              <a:rPr lang="en-US" dirty="0"/>
              <a:t>all the different factors together, we get (3)(x)(2) = 6x for our LCD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So, 6x would be the LCD of the two rational expression of 8/3x, 5/2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599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3X/4 + X/8</a:t>
            </a:r>
          </a:p>
          <a:p>
            <a:pPr marL="0" indent="0">
              <a:buNone/>
            </a:pPr>
            <a:r>
              <a:rPr lang="en-US" dirty="0" smtClean="0"/>
              <a:t>3X x 2/ 4 x 2 + X/8 =</a:t>
            </a:r>
          </a:p>
          <a:p>
            <a:pPr marL="0" indent="0">
              <a:buNone/>
            </a:pPr>
            <a:r>
              <a:rPr lang="en-US" dirty="0" smtClean="0"/>
              <a:t>6X/8+ X/8=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7X/8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Least Common Denominator (LCD) is 8.  Multiply BOTH the top and bottom of the first fraction by 2 to create the common denominator.  Remember, when adding "like" variables, add only the numbers in front of the variables (the coefficients).</a:t>
            </a:r>
          </a:p>
        </p:txBody>
      </p:sp>
    </p:spTree>
    <p:extLst>
      <p:ext uri="{BB962C8B-B14F-4D97-AF65-F5344CB8AC3E}">
        <p14:creationId xmlns:p14="http://schemas.microsoft.com/office/powerpoint/2010/main" val="37148156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TC103457503[[fn=Quotable]]</Template>
  <TotalTime>23</TotalTime>
  <Words>192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Wingdings 2</vt:lpstr>
      <vt:lpstr>Quotable</vt:lpstr>
      <vt:lpstr>Standard 45</vt:lpstr>
      <vt:lpstr> Find the LCD of example 8/3x, 5/2</vt:lpstr>
      <vt:lpstr>Cont.</vt:lpstr>
      <vt:lpstr>Another Example:</vt:lpstr>
    </vt:vector>
  </TitlesOfParts>
  <Company>DCSD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45</dc:title>
  <dc:creator>Karleen Nesvik</dc:creator>
  <cp:lastModifiedBy>Hannah Peacock</cp:lastModifiedBy>
  <cp:revision>3</cp:revision>
  <dcterms:created xsi:type="dcterms:W3CDTF">2014-02-19T15:34:04Z</dcterms:created>
  <dcterms:modified xsi:type="dcterms:W3CDTF">2014-02-19T16:26:53Z</dcterms:modified>
</cp:coreProperties>
</file>