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1E66-44F4-414C-AD65-604FF0F0D532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B4B8-327E-458D-8EEF-E43ABD4D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03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1E66-44F4-414C-AD65-604FF0F0D532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B4B8-327E-458D-8EEF-E43ABD4D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2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1E66-44F4-414C-AD65-604FF0F0D532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B4B8-327E-458D-8EEF-E43ABD4D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81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1E66-44F4-414C-AD65-604FF0F0D532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B4B8-327E-458D-8EEF-E43ABD4DC34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0833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1E66-44F4-414C-AD65-604FF0F0D532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B4B8-327E-458D-8EEF-E43ABD4D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5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1E66-44F4-414C-AD65-604FF0F0D532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B4B8-327E-458D-8EEF-E43ABD4D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03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1E66-44F4-414C-AD65-604FF0F0D532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B4B8-327E-458D-8EEF-E43ABD4D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163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1E66-44F4-414C-AD65-604FF0F0D532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B4B8-327E-458D-8EEF-E43ABD4D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20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1E66-44F4-414C-AD65-604FF0F0D532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B4B8-327E-458D-8EEF-E43ABD4D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14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1E66-44F4-414C-AD65-604FF0F0D532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B4B8-327E-458D-8EEF-E43ABD4D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2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1E66-44F4-414C-AD65-604FF0F0D532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B4B8-327E-458D-8EEF-E43ABD4D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1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1E66-44F4-414C-AD65-604FF0F0D532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B4B8-327E-458D-8EEF-E43ABD4D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27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1E66-44F4-414C-AD65-604FF0F0D532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B4B8-327E-458D-8EEF-E43ABD4D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72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1E66-44F4-414C-AD65-604FF0F0D532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B4B8-327E-458D-8EEF-E43ABD4D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98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1E66-44F4-414C-AD65-604FF0F0D532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B4B8-327E-458D-8EEF-E43ABD4D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1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1E66-44F4-414C-AD65-604FF0F0D532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B4B8-327E-458D-8EEF-E43ABD4D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4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1E66-44F4-414C-AD65-604FF0F0D532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B4B8-327E-458D-8EEF-E43ABD4D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54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44A1E66-44F4-414C-AD65-604FF0F0D532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EB4B8-327E-458D-8EEF-E43ABD4D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849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562" y="350520"/>
            <a:ext cx="8825658" cy="3329581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Adding Rational Expressions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23360" y="4991548"/>
            <a:ext cx="3571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Mack, Bryce, Mitchell, and Jenna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35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ctr"/>
                <a:r>
                  <a:rPr lang="en-US" dirty="0" smtClean="0"/>
                  <a:t>If P, Q, and R are polynomials and Q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 smtClean="0"/>
                  <a:t>,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130" t="-8696" r="-1620" b="-178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83198" y="2912147"/>
                <a:ext cx="10515600" cy="243440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sz="96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9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96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US" sz="96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sz="9600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9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9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num>
                      <m:den>
                        <m:r>
                          <a:rPr lang="en-US" sz="96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sz="96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9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96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9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9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num>
                      <m:den>
                        <m:r>
                          <a:rPr lang="en-US" sz="96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endParaRPr lang="en-US" sz="96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3198" y="2912147"/>
                <a:ext cx="10515600" cy="2434403"/>
              </a:xfrm>
              <a:blipFill rotWithShape="0">
                <a:blip r:embed="rId3"/>
                <a:stretch>
                  <a:fillRect t="-2256" b="-32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202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91340" y="2956562"/>
                <a:ext cx="10601008" cy="1948926"/>
              </a:xfrm>
            </p:spPr>
            <p:txBody>
              <a:bodyPr/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7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7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7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72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num>
                      <m:den>
                        <m:r>
                          <a:rPr lang="en-US" sz="7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7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72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den>
                    </m:f>
                  </m:oMath>
                </a14:m>
                <a:r>
                  <a:rPr lang="en-US" sz="7200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7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7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7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7200" b="0" i="1" smtClean="0">
                            <a:latin typeface="Cambria Math" panose="02040503050406030204" pitchFamily="18" charset="0"/>
                          </a:rPr>
                          <m:t> −2</m:t>
                        </m:r>
                      </m:num>
                      <m:den>
                        <m:r>
                          <a:rPr lang="en-US" sz="7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7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72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den>
                    </m:f>
                    <m:r>
                      <a:rPr lang="en-US" sz="7200" b="0" i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7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7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7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72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US" sz="7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7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72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den>
                    </m:f>
                  </m:oMath>
                </a14:m>
                <a:endParaRPr lang="en-US" sz="6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91340" y="2956562"/>
                <a:ext cx="10601008" cy="1948926"/>
              </a:xfrm>
              <a:blipFill rotWithShape="0">
                <a:blip r:embed="rId2"/>
                <a:stretch>
                  <a:fillRect t="-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963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795" y="686697"/>
            <a:ext cx="9579031" cy="5541980"/>
          </a:xfrm>
        </p:spPr>
        <p:txBody>
          <a:bodyPr>
            <a:noAutofit/>
          </a:bodyPr>
          <a:lstStyle/>
          <a:p>
            <a:r>
              <a:rPr lang="en-US" sz="4400" dirty="0" smtClean="0"/>
              <a:t>To add rational expressions with different denominators, you have to find the LCD-Least Common Denominator</a:t>
            </a:r>
          </a:p>
          <a:p>
            <a:pPr marL="0" indent="0">
              <a:buNone/>
            </a:pPr>
            <a:endParaRPr lang="en-US" sz="4400" dirty="0" smtClean="0"/>
          </a:p>
          <a:p>
            <a:r>
              <a:rPr lang="en-US" sz="4400" dirty="0" smtClean="0"/>
              <a:t>Denominators have to be the same!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51157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46111" y="1547309"/>
                <a:ext cx="10262143" cy="4692127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6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6000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en-US" sz="60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endParaRPr lang="en-US" sz="6000" dirty="0" smtClean="0"/>
              </a:p>
              <a:p>
                <a:endParaRPr lang="en-US" sz="4400" dirty="0" smtClean="0"/>
              </a:p>
              <a:p>
                <a:r>
                  <a:rPr lang="en-US" sz="4000" dirty="0" smtClean="0"/>
                  <a:t>Multiply Denominators: 9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4000" dirty="0" smtClean="0"/>
                  <a:t> 4 = 36 so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en-US" sz="60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en-US" sz="60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endParaRPr lang="en-US" sz="6000" dirty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6111" y="1547309"/>
                <a:ext cx="10262143" cy="4692127"/>
              </a:xfrm>
              <a:blipFill rotWithShape="0">
                <a:blip r:embed="rId2"/>
                <a:stretch>
                  <a:fillRect l="-1426" t="-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4034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14070" y="1030942"/>
                <a:ext cx="8946541" cy="4681369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4800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endParaRPr lang="en-US" sz="4800" dirty="0" smtClean="0"/>
              </a:p>
              <a:p>
                <a:endParaRPr lang="en-US" sz="4800" dirty="0" smtClean="0"/>
              </a:p>
              <a:p>
                <a:r>
                  <a:rPr lang="en-US" sz="4000" dirty="0" smtClean="0"/>
                  <a:t>Multiply denominators: 8g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4000" dirty="0" smtClean="0"/>
                  <a:t>1</a:t>
                </a:r>
              </a:p>
              <a:p>
                <a:r>
                  <a:rPr lang="en-US" sz="4000" dirty="0" smtClean="0"/>
                  <a:t>Multiply 7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4000" dirty="0" smtClean="0"/>
                  <a:t>8g so: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56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r>
                  <a:rPr lang="en-US" sz="4000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r>
                  <a:rPr lang="en-US" sz="40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56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4070" y="1030942"/>
                <a:ext cx="8946541" cy="4681369"/>
              </a:xfrm>
              <a:blipFill rotWithShape="0">
                <a:blip r:embed="rId2"/>
                <a:stretch>
                  <a:fillRect l="-1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06386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</TotalTime>
  <Words>54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Cambria Math</vt:lpstr>
      <vt:lpstr>Century Gothic</vt:lpstr>
      <vt:lpstr>Wingdings 3</vt:lpstr>
      <vt:lpstr>Ion</vt:lpstr>
      <vt:lpstr>Adding Rational Expressions</vt:lpstr>
      <vt:lpstr>If P, Q, and R are polynomials and Q ≠0,</vt:lpstr>
      <vt:lpstr>Example:</vt:lpstr>
      <vt:lpstr>PowerPoint Presentation</vt:lpstr>
      <vt:lpstr>Example: </vt:lpstr>
      <vt:lpstr>PowerPoint Presentation</vt:lpstr>
    </vt:vector>
  </TitlesOfParts>
  <Company>DCSD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Adding Rational Expressions</dc:title>
  <dc:creator>Bryce Rigdon</dc:creator>
  <cp:lastModifiedBy>Hannah Peacock</cp:lastModifiedBy>
  <cp:revision>6</cp:revision>
  <dcterms:created xsi:type="dcterms:W3CDTF">2014-02-19T15:42:38Z</dcterms:created>
  <dcterms:modified xsi:type="dcterms:W3CDTF">2014-02-19T16:29:25Z</dcterms:modified>
</cp:coreProperties>
</file>