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0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8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72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179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10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6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95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4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9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6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9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7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2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7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9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9A27-6F04-41BB-85FF-B0DA28BEA50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17793-2E58-4C82-82AD-C129B284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04" y="139849"/>
            <a:ext cx="12116696" cy="4178152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Subtracting Rational Expressions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8219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Common Denominator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find the least common denominator. </a:t>
            </a:r>
          </a:p>
          <a:p>
            <a:pPr marL="0" indent="0">
              <a:buNone/>
            </a:pPr>
            <a:r>
              <a:rPr lang="en-US" dirty="0" smtClean="0"/>
              <a:t>	(If the rational expressions already have a common denominator then subtract the numerators across the top.)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058" t="25937" r="52484" b="59774"/>
          <a:stretch/>
        </p:blipFill>
        <p:spPr>
          <a:xfrm>
            <a:off x="1573754" y="4230730"/>
            <a:ext cx="3837342" cy="1761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47474" y="4001845"/>
            <a:ext cx="369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common denominator is x(x-6)(x+6)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Top and bottom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multiply the numerator by the same number you multiplied the denominator with.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9739"/>
          <a:stretch/>
        </p:blipFill>
        <p:spPr>
          <a:xfrm>
            <a:off x="1253867" y="3200269"/>
            <a:ext cx="4361625" cy="30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6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Subtract Numerators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74" b="21792"/>
          <a:stretch/>
        </p:blipFill>
        <p:spPr>
          <a:xfrm>
            <a:off x="1824022" y="2872293"/>
            <a:ext cx="3823743" cy="26786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35893" y="4948518"/>
            <a:ext cx="1911872" cy="602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5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simplify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542" y="2057401"/>
            <a:ext cx="4729415" cy="414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5150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19</TotalTime>
  <Words>52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Subtracting Rational Expressions</vt:lpstr>
      <vt:lpstr>Step 1 Common Denominator</vt:lpstr>
      <vt:lpstr>Step 2 Top and bottom</vt:lpstr>
      <vt:lpstr>Step 3 Subtract Numerators</vt:lpstr>
      <vt:lpstr>Step 4 simplify</vt:lpstr>
    </vt:vector>
  </TitlesOfParts>
  <Company>DCSD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Subtracting Rational Expressions</dc:title>
  <dc:creator>Emilee Miller</dc:creator>
  <cp:lastModifiedBy>Hannah Peacock</cp:lastModifiedBy>
  <cp:revision>3</cp:revision>
  <dcterms:created xsi:type="dcterms:W3CDTF">2014-02-19T15:33:38Z</dcterms:created>
  <dcterms:modified xsi:type="dcterms:W3CDTF">2014-02-19T16:25:41Z</dcterms:modified>
</cp:coreProperties>
</file>