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57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0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41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6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93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4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6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7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12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9A4A926-857C-46F8-8C5D-EBFB5F56378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8CE736-3819-4380-8FFA-E14E78AD6CC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27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Multiplying Rational Expressions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5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551" y="634701"/>
            <a:ext cx="10454281" cy="5814508"/>
          </a:xfrm>
        </p:spPr>
        <p:txBody>
          <a:bodyPr>
            <a:normAutofit/>
          </a:bodyPr>
          <a:lstStyle/>
          <a:p>
            <a:r>
              <a:rPr lang="en-US" sz="3700" dirty="0" smtClean="0"/>
              <a:t>Multiply when P, Q, R, and S are polynomials with Q≠0 and S≠0. </a:t>
            </a:r>
          </a:p>
          <a:p>
            <a:r>
              <a:rPr lang="en-US" sz="3700" dirty="0" smtClean="0"/>
              <a:t>P   R   </a:t>
            </a:r>
            <a:r>
              <a:rPr lang="en-US" sz="3700" dirty="0"/>
              <a:t> </a:t>
            </a:r>
            <a:r>
              <a:rPr lang="en-US" sz="3700" dirty="0" smtClean="0"/>
              <a:t> PR</a:t>
            </a:r>
          </a:p>
          <a:p>
            <a:pPr marL="0" indent="0">
              <a:buNone/>
            </a:pPr>
            <a:r>
              <a:rPr lang="en-US" sz="3700" dirty="0" smtClean="0"/>
              <a:t>Q   S     QS</a:t>
            </a:r>
          </a:p>
          <a:p>
            <a:pPr marL="0" indent="0">
              <a:buNone/>
            </a:pPr>
            <a:endParaRPr lang="en-US" sz="3700" dirty="0"/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1056401" y="2366682"/>
            <a:ext cx="213002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81374" y="2366682"/>
            <a:ext cx="387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81835" y="2366682"/>
            <a:ext cx="527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qual 13"/>
          <p:cNvSpPr/>
          <p:nvPr/>
        </p:nvSpPr>
        <p:spPr>
          <a:xfrm>
            <a:off x="2113876" y="2205317"/>
            <a:ext cx="333487" cy="322730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Multiply 14"/>
          <p:cNvSpPr/>
          <p:nvPr/>
        </p:nvSpPr>
        <p:spPr>
          <a:xfrm>
            <a:off x="1317812" y="2205317"/>
            <a:ext cx="215153" cy="311972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6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74" y="1688950"/>
            <a:ext cx="10486554" cy="3313355"/>
          </a:xfrm>
        </p:spPr>
        <p:txBody>
          <a:bodyPr>
            <a:normAutofit/>
          </a:bodyPr>
          <a:lstStyle/>
          <a:p>
            <a:r>
              <a:rPr lang="en-US" dirty="0" smtClean="0"/>
              <a:t>1) </a:t>
            </a:r>
            <a:r>
              <a:rPr lang="en-US" dirty="0"/>
              <a:t>Multiply the numerators and the denominators</a:t>
            </a:r>
            <a:br>
              <a:rPr lang="en-US" dirty="0"/>
            </a:br>
            <a:r>
              <a:rPr lang="en-US" dirty="0" smtClean="0"/>
              <a:t>2) Factor the numerators and denominators</a:t>
            </a:r>
            <a:br>
              <a:rPr lang="en-US" dirty="0" smtClean="0"/>
            </a:br>
            <a:r>
              <a:rPr lang="en-US" dirty="0" smtClean="0"/>
              <a:t>3) Simplify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4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dirty="0" smtClean="0"/>
              <a:t>Example:</a:t>
            </a:r>
            <a:endParaRPr lang="en-US" sz="37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1667435"/>
                <a:ext cx="10647919" cy="4641925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57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7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5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5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5700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7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7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7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57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57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57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7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US" sz="57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57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7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7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7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7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57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57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57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700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  <m:r>
                              <a:rPr lang="en-US" sz="57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57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700" dirty="0" smtClean="0"/>
                  <a:t>      </a:t>
                </a:r>
              </a:p>
              <a:p>
                <a:endParaRPr lang="en-US" sz="5700" dirty="0"/>
              </a:p>
              <a:p>
                <a:endParaRPr lang="en-US" sz="57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1667435"/>
                <a:ext cx="10647919" cy="4641925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127" y="3694467"/>
            <a:ext cx="6464987" cy="242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68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40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Cambria Math</vt:lpstr>
      <vt:lpstr>Tw Cen MT</vt:lpstr>
      <vt:lpstr>Tw Cen MT Condensed</vt:lpstr>
      <vt:lpstr>Wingdings 3</vt:lpstr>
      <vt:lpstr>Integral</vt:lpstr>
      <vt:lpstr>Multiplying Rational Expressions</vt:lpstr>
      <vt:lpstr>PowerPoint Presentation</vt:lpstr>
      <vt:lpstr>1) Multiply the numerators and the denominators 2) Factor the numerators and denominators 3) Simplify</vt:lpstr>
      <vt:lpstr>Example:</vt:lpstr>
    </vt:vector>
  </TitlesOfParts>
  <Company>DCSD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Multiplying Rational Expressions</dc:title>
  <dc:creator>test</dc:creator>
  <cp:lastModifiedBy>Hannah Peacock</cp:lastModifiedBy>
  <cp:revision>5</cp:revision>
  <dcterms:created xsi:type="dcterms:W3CDTF">2014-02-19T15:34:54Z</dcterms:created>
  <dcterms:modified xsi:type="dcterms:W3CDTF">2014-02-19T16:29:01Z</dcterms:modified>
</cp:coreProperties>
</file>