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71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4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44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5822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69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9280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8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5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8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4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6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3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4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8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8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8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E18B01F-0F31-483A-85A8-FF4C0BD1644C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E0E2A5D-14CE-4B58-ADE1-A77F718D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653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6150" y="1990164"/>
            <a:ext cx="8256494" cy="2302137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00B050"/>
                </a:solidFill>
                <a:latin typeface="Bauhaus 93" panose="04030905020B02020C02" pitchFamily="82" charset="0"/>
              </a:rPr>
              <a:t>Dividing Rational Expressions</a:t>
            </a:r>
            <a:endParaRPr lang="en-US" sz="6600" dirty="0">
              <a:solidFill>
                <a:srgbClr val="00B05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23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988" y="1847140"/>
            <a:ext cx="10515600" cy="435133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When P,Q,R and S are polynomials with Q=0, S=0 and R=0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P/Q ÷ R/S=RR/QS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flip R/S to S/R and multiply.  </a:t>
            </a:r>
          </a:p>
        </p:txBody>
      </p:sp>
    </p:spTree>
    <p:extLst>
      <p:ext uri="{BB962C8B-B14F-4D97-AF65-F5344CB8AC3E}">
        <p14:creationId xmlns:p14="http://schemas.microsoft.com/office/powerpoint/2010/main" val="198839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33344" y="1725511"/>
                <a:ext cx="4485940" cy="1064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200" dirty="0" smtClean="0"/>
                  <a:t>=</a:t>
                </a:r>
                <a:endParaRPr lang="en-US" sz="3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344" y="1725511"/>
                <a:ext cx="4485940" cy="106413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624405" y="225911"/>
            <a:ext cx="84985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0B050"/>
                </a:solidFill>
              </a:rPr>
              <a:t>Examples</a:t>
            </a:r>
            <a:endParaRPr lang="en-US" sz="6000" dirty="0">
              <a:solidFill>
                <a:srgbClr val="00B05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067833" y="1726002"/>
            <a:ext cx="398034" cy="50525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4086" y="2373539"/>
            <a:ext cx="414170" cy="45499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56215" y="1686622"/>
                <a:ext cx="4485940" cy="1141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den>
                    </m:f>
                    <m:r>
                      <a:rPr lang="en-US" sz="4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en-US" sz="3200" dirty="0" smtClean="0"/>
                  <a:t>=</a:t>
                </a:r>
                <a:endParaRPr lang="en-US" sz="3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15" y="1686622"/>
                <a:ext cx="4485940" cy="11419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H="1">
            <a:off x="5142155" y="4053399"/>
            <a:ext cx="935916" cy="669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103866" y="1736200"/>
                <a:ext cx="2218096" cy="10785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 dirty="0" smtClean="0">
                            <a:latin typeface="Cambria Math" panose="02040503050406030204" pitchFamily="18" charset="0"/>
                          </a:rPr>
                          <m:t>5(7</m:t>
                        </m:r>
                        <m:r>
                          <a:rPr lang="en-US" sz="4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i="1" dirty="0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sz="4400" i="1" dirty="0" smtClean="0">
                            <a:latin typeface="Cambria Math" panose="02040503050406030204" pitchFamily="18" charset="0"/>
                          </a:rPr>
                          <m:t>4(7</m:t>
                        </m:r>
                        <m:r>
                          <a:rPr lang="en-US" sz="4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i="1" dirty="0" smtClean="0"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</m:oMath>
                </a14:m>
                <a:r>
                  <a:rPr lang="en-US" sz="4400" dirty="0" smtClean="0"/>
                  <a:t>=</a:t>
                </a:r>
                <a:endParaRPr lang="en-US" sz="4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866" y="1736200"/>
                <a:ext cx="2218096" cy="1078565"/>
              </a:xfrm>
              <a:prstGeom prst="rect">
                <a:avLst/>
              </a:prstGeom>
              <a:blipFill rotWithShape="0">
                <a:blip r:embed="rId4"/>
                <a:stretch>
                  <a:fillRect t="-2260" r="-2747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8465230" y="1736200"/>
            <a:ext cx="1088543" cy="476143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308816" y="2212343"/>
            <a:ext cx="1244957" cy="60146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90195" y="3273586"/>
                <a:ext cx="1296297" cy="12814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195" y="3273586"/>
                <a:ext cx="1296297" cy="128144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55615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</TotalTime>
  <Words>26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Bauhaus 93</vt:lpstr>
      <vt:lpstr>Cambria Math</vt:lpstr>
      <vt:lpstr>Century Gothic</vt:lpstr>
      <vt:lpstr>Wingdings 3</vt:lpstr>
      <vt:lpstr>Slice</vt:lpstr>
      <vt:lpstr>Dividing Rational Expressions</vt:lpstr>
      <vt:lpstr>PowerPoint Presentation</vt:lpstr>
      <vt:lpstr>PowerPoint Presentation</vt:lpstr>
    </vt:vector>
  </TitlesOfParts>
  <Company>DCSD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Dividing Rational Expressions</dc:title>
  <dc:creator>Brianna Stone</dc:creator>
  <cp:lastModifiedBy>Hannah Peacock</cp:lastModifiedBy>
  <cp:revision>4</cp:revision>
  <dcterms:created xsi:type="dcterms:W3CDTF">2014-02-19T15:41:25Z</dcterms:created>
  <dcterms:modified xsi:type="dcterms:W3CDTF">2014-02-19T16:28:23Z</dcterms:modified>
</cp:coreProperties>
</file>