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5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18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994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58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6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72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37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8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1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3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3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7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1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2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5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2116E76-D298-4C55-BE55-43D8E41087F1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6F71A-0BC2-4F68-A03C-380132209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0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Simplifying Rational Expressions to lowest terms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Standard 50</a:t>
            </a:r>
          </a:p>
          <a:p>
            <a:r>
              <a:rPr lang="en-US" dirty="0" smtClean="0"/>
              <a:t>By</a:t>
            </a:r>
          </a:p>
          <a:p>
            <a:r>
              <a:rPr lang="en-US" dirty="0" smtClean="0"/>
              <a:t>Dakota Diggins</a:t>
            </a:r>
          </a:p>
          <a:p>
            <a:r>
              <a:rPr lang="en-US" dirty="0" smtClean="0"/>
              <a:t>Alex </a:t>
            </a:r>
            <a:r>
              <a:rPr lang="en-US" dirty="0" err="1" smtClean="0"/>
              <a:t>Leytem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5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Simplify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Factor the numerator as much as Possible</a:t>
            </a:r>
          </a:p>
          <a:p>
            <a:r>
              <a:rPr lang="en-US" dirty="0" smtClean="0"/>
              <a:t>2. Factor the denominator as much as possible</a:t>
            </a:r>
          </a:p>
          <a:p>
            <a:r>
              <a:rPr lang="en-US" dirty="0" smtClean="0"/>
              <a:t>3. Cancel common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8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80372"/>
            <a:ext cx="1104900" cy="438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" y="2537348"/>
            <a:ext cx="1123950" cy="762000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16467" y="38171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http://www.mathwarehouse.com/algebra/rational-expression/images/reduce-rational-expression/reduce-rational-expressionB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42" y="3452028"/>
            <a:ext cx="1066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" y="4263987"/>
            <a:ext cx="971550" cy="762000"/>
          </a:xfrm>
          <a:prstGeom prst="rect">
            <a:avLst/>
          </a:prstGeom>
        </p:spPr>
      </p:pic>
      <p:pic>
        <p:nvPicPr>
          <p:cNvPr id="2052" name="Picture 4" descr="http://www.mathwarehouse.com/algebra/rational-expression/images/reduce-rational-expression/reduce-rational-expressionF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516" y="1775348"/>
            <a:ext cx="16097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878" y="3055153"/>
            <a:ext cx="1143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75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41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Simplifying Rational Expressions to lowest terms</vt:lpstr>
      <vt:lpstr>To Simplify</vt:lpstr>
      <vt:lpstr>Example</vt:lpstr>
    </vt:vector>
  </TitlesOfParts>
  <Company>DCSD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Simplifying Rational Expressions to lowest terms</dc:title>
  <dc:creator>Dakota Diggins</dc:creator>
  <cp:lastModifiedBy>Hannah Peacock</cp:lastModifiedBy>
  <cp:revision>3</cp:revision>
  <dcterms:created xsi:type="dcterms:W3CDTF">2014-02-19T15:43:28Z</dcterms:created>
  <dcterms:modified xsi:type="dcterms:W3CDTF">2014-02-19T16:26:25Z</dcterms:modified>
</cp:coreProperties>
</file>