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0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3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96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3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39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5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3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5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7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6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7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7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7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3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24F9F1B-BBAB-446E-AFE9-A5240791C3B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6D38E84-2CE4-49D8-9B02-FE944401C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53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 51: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Convert between units of measure</a:t>
            </a:r>
          </a:p>
          <a:p>
            <a:r>
              <a:rPr lang="en-US" sz="2400" dirty="0" smtClean="0"/>
              <a:t>By: McKenna and Alecia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763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Bigger to Smaller: Multiply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Ex. 234 minutes</a:t>
            </a:r>
          </a:p>
          <a:p>
            <a:pPr marL="0" indent="0">
              <a:buNone/>
            </a:pPr>
            <a:r>
              <a:rPr lang="en-US" dirty="0" smtClean="0"/>
              <a:t>Seconds- </a:t>
            </a:r>
          </a:p>
          <a:p>
            <a:pPr marL="0" indent="0">
              <a:buNone/>
            </a:pPr>
            <a:r>
              <a:rPr lang="en-US" dirty="0" smtClean="0"/>
              <a:t>234*60= 14040 seconds</a:t>
            </a:r>
          </a:p>
          <a:p>
            <a:pPr marL="0" indent="0">
              <a:buNone/>
            </a:pPr>
            <a:r>
              <a:rPr lang="en-US" dirty="0" smtClean="0"/>
              <a:t>60 seconds/minute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Smaller to Bigger: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Ex. 9,459 minutes</a:t>
            </a:r>
          </a:p>
          <a:p>
            <a:pPr marL="0" indent="0">
              <a:buNone/>
            </a:pPr>
            <a:r>
              <a:rPr lang="en-US" dirty="0" smtClean="0"/>
              <a:t>Hours-</a:t>
            </a:r>
          </a:p>
          <a:p>
            <a:pPr marL="0" indent="0">
              <a:buNone/>
            </a:pPr>
            <a:r>
              <a:rPr lang="en-US" dirty="0" smtClean="0"/>
              <a:t>9,459/60=157.65 hours</a:t>
            </a:r>
          </a:p>
          <a:p>
            <a:pPr marL="0" indent="0">
              <a:buNone/>
            </a:pPr>
            <a:r>
              <a:rPr lang="en-US" dirty="0" smtClean="0"/>
              <a:t>60 minutes in an hour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3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 hours</a:t>
            </a:r>
          </a:p>
          <a:p>
            <a:pPr marL="0" indent="0">
              <a:buNone/>
            </a:pPr>
            <a:r>
              <a:rPr lang="en-US" dirty="0" smtClean="0"/>
              <a:t>Minutes-</a:t>
            </a:r>
          </a:p>
          <a:p>
            <a:pPr marL="0" indent="0">
              <a:buNone/>
            </a:pPr>
            <a:r>
              <a:rPr lang="en-US" dirty="0" smtClean="0"/>
              <a:t>8*60=480 minutes</a:t>
            </a:r>
          </a:p>
          <a:p>
            <a:pPr marL="0" indent="0">
              <a:buNone/>
            </a:pPr>
            <a:r>
              <a:rPr lang="en-US" dirty="0" smtClean="0"/>
              <a:t>60 minutes in an hour</a:t>
            </a:r>
          </a:p>
          <a:p>
            <a:r>
              <a:rPr lang="en-US" dirty="0" smtClean="0"/>
              <a:t>3 gallons</a:t>
            </a:r>
          </a:p>
          <a:p>
            <a:pPr marL="0" indent="0">
              <a:buNone/>
            </a:pPr>
            <a:r>
              <a:rPr lang="en-US" dirty="0" smtClean="0"/>
              <a:t>Cups-</a:t>
            </a:r>
          </a:p>
          <a:p>
            <a:pPr marL="0" indent="0">
              <a:buNone/>
            </a:pPr>
            <a:r>
              <a:rPr lang="en-US" dirty="0" smtClean="0"/>
              <a:t>3*16=48</a:t>
            </a:r>
          </a:p>
          <a:p>
            <a:pPr marL="0" indent="0">
              <a:buNone/>
            </a:pPr>
            <a:r>
              <a:rPr lang="en-US" dirty="0" smtClean="0"/>
              <a:t>16 cups in a gallon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1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 it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8348"/>
            <a:ext cx="10515600" cy="4281543"/>
          </a:xfrm>
        </p:spPr>
        <p:txBody>
          <a:bodyPr>
            <a:normAutofit/>
          </a:bodyPr>
          <a:lstStyle/>
          <a:p>
            <a:r>
              <a:rPr lang="en-US" dirty="0" smtClean="0"/>
              <a:t>849,765 inches</a:t>
            </a:r>
          </a:p>
          <a:p>
            <a:pPr marL="0" indent="0">
              <a:buNone/>
            </a:pPr>
            <a:r>
              <a:rPr lang="en-US" dirty="0" smtClean="0"/>
              <a:t>Miles-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Feet-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4 gallons </a:t>
            </a:r>
          </a:p>
          <a:p>
            <a:pPr marL="0" indent="0">
              <a:buNone/>
            </a:pPr>
            <a:r>
              <a:rPr lang="en-US" dirty="0" smtClean="0"/>
              <a:t>Quarts-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Cups-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dirty="0" smtClean="0"/>
              <a:t>Review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6600" dirty="0" smtClean="0"/>
              <a:t>Bigger to smaller- multiply</a:t>
            </a:r>
          </a:p>
          <a:p>
            <a:r>
              <a:rPr lang="en-US" sz="6600" dirty="0" smtClean="0"/>
              <a:t>Smaller to bigger- divide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1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TC103457503[[fn=Quotable]]</Template>
  <TotalTime>5</TotalTime>
  <Words>86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Standard 51:</vt:lpstr>
      <vt:lpstr>Bigger to Smaller: Multiply</vt:lpstr>
      <vt:lpstr>Smaller to Bigger: Divide</vt:lpstr>
      <vt:lpstr>Examples</vt:lpstr>
      <vt:lpstr>Do it Yourself</vt:lpstr>
      <vt:lpstr>Review</vt:lpstr>
    </vt:vector>
  </TitlesOfParts>
  <Company>DCSD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51:</dc:title>
  <dc:creator>Alecia Kimball</dc:creator>
  <cp:lastModifiedBy>Hannah Peacock</cp:lastModifiedBy>
  <cp:revision>2</cp:revision>
  <dcterms:created xsi:type="dcterms:W3CDTF">2014-02-19T15:40:42Z</dcterms:created>
  <dcterms:modified xsi:type="dcterms:W3CDTF">2014-02-19T16:25:01Z</dcterms:modified>
</cp:coreProperties>
</file>