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1"/>
  </p:sldMasterIdLst>
  <p:handoutMasterIdLst>
    <p:handoutMasterId r:id="rId18"/>
  </p:handoutMasterIdLst>
  <p:sldIdLst>
    <p:sldId id="256" r:id="rId2"/>
    <p:sldId id="270" r:id="rId3"/>
    <p:sldId id="27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44E7E-BAB2-4247-ABDC-7F0DA3954FB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1F551-F8A5-4A19-AEAC-1A31E5F14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66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683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669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474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29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5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232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80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58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120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30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7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96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616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62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2/5/2014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1637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Systems of Equations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Algebra 1: Unit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08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65: Solve a system of linear equations using the elimination method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Solve the system of equations using elimination method. </a:t>
            </a:r>
          </a:p>
          <a:p>
            <a:pPr lvl="1"/>
            <a:r>
              <a:rPr lang="en-US" sz="3000" dirty="0" smtClean="0"/>
              <a:t>-7x – 2y = -13</a:t>
            </a:r>
          </a:p>
          <a:p>
            <a:pPr lvl="1"/>
            <a:r>
              <a:rPr lang="en-US" sz="3000" dirty="0" smtClean="0"/>
              <a:t>X – 2y = 11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101304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288" y="885338"/>
            <a:ext cx="10571998" cy="970450"/>
          </a:xfrm>
        </p:spPr>
        <p:txBody>
          <a:bodyPr/>
          <a:lstStyle/>
          <a:p>
            <a:r>
              <a:rPr lang="en-US" dirty="0"/>
              <a:t>Standard 66: Solve real-life application questions using the substitution and elimination methods.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Solve the given application problem for the break-even point.</a:t>
            </a:r>
          </a:p>
          <a:p>
            <a:pPr lvl="1"/>
            <a:r>
              <a:rPr lang="en-US" sz="3000" dirty="0" smtClean="0"/>
              <a:t>I am starting a business of selling </a:t>
            </a:r>
            <a:r>
              <a:rPr lang="en-US" sz="3000" dirty="0" err="1" smtClean="0"/>
              <a:t>poptarts</a:t>
            </a:r>
            <a:r>
              <a:rPr lang="en-US" sz="3000" dirty="0" smtClean="0"/>
              <a:t>. Each package costs $.75 to produce with a fixed cost of $400. How many </a:t>
            </a:r>
            <a:r>
              <a:rPr lang="en-US" sz="3000" dirty="0" err="1" smtClean="0"/>
              <a:t>poptarts</a:t>
            </a:r>
            <a:r>
              <a:rPr lang="en-US" sz="3000" dirty="0" smtClean="0"/>
              <a:t> should I sell to break even if I am selling them for $1.50 each?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01932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Solve with whichever method you see fit:</a:t>
            </a:r>
          </a:p>
          <a:p>
            <a:pPr lvl="1"/>
            <a:r>
              <a:rPr lang="en-US" sz="3000" dirty="0" smtClean="0"/>
              <a:t>Y = -5x – 17</a:t>
            </a:r>
          </a:p>
          <a:p>
            <a:pPr lvl="1"/>
            <a:r>
              <a:rPr lang="en-US" sz="3000" dirty="0" smtClean="0"/>
              <a:t>Y = -x - 1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59394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Solve with whichever method you see fit:</a:t>
            </a:r>
          </a:p>
          <a:p>
            <a:pPr lvl="1"/>
            <a:r>
              <a:rPr lang="en-US" sz="3000" dirty="0" smtClean="0"/>
              <a:t>-5x + y = -3</a:t>
            </a:r>
          </a:p>
          <a:p>
            <a:pPr lvl="1"/>
            <a:r>
              <a:rPr lang="en-US" sz="3000" dirty="0" smtClean="0"/>
              <a:t>3x – 8y = 24</a:t>
            </a:r>
          </a:p>
        </p:txBody>
      </p:sp>
    </p:spTree>
    <p:extLst>
      <p:ext uri="{BB962C8B-B14F-4D97-AF65-F5344CB8AC3E}">
        <p14:creationId xmlns:p14="http://schemas.microsoft.com/office/powerpoint/2010/main" val="2801837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Solve with whichever method you see fit:</a:t>
            </a:r>
          </a:p>
          <a:p>
            <a:pPr lvl="1"/>
            <a:r>
              <a:rPr lang="en-US" sz="3000" dirty="0" smtClean="0"/>
              <a:t>Y = 6x – 11</a:t>
            </a:r>
          </a:p>
          <a:p>
            <a:pPr lvl="1"/>
            <a:r>
              <a:rPr lang="en-US" sz="3000" dirty="0" smtClean="0"/>
              <a:t>-2x – 3y = -7</a:t>
            </a:r>
          </a:p>
        </p:txBody>
      </p:sp>
    </p:spTree>
    <p:extLst>
      <p:ext uri="{BB962C8B-B14F-4D97-AF65-F5344CB8AC3E}">
        <p14:creationId xmlns:p14="http://schemas.microsoft.com/office/powerpoint/2010/main" val="1564052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Solve with whichever method you see fit:</a:t>
            </a:r>
          </a:p>
          <a:p>
            <a:pPr lvl="1"/>
            <a:r>
              <a:rPr lang="en-US" sz="3000" dirty="0" smtClean="0"/>
              <a:t>At a public carnival, children are charged $2.00 for admission and adults are charged $5.00 for admission. On a specific day, there were 417 people and the carnival received $1,449 in admission. How many children and how many adults attended the carnival?</a:t>
            </a:r>
          </a:p>
        </p:txBody>
      </p:sp>
    </p:spTree>
    <p:extLst>
      <p:ext uri="{BB962C8B-B14F-4D97-AF65-F5344CB8AC3E}">
        <p14:creationId xmlns:p14="http://schemas.microsoft.com/office/powerpoint/2010/main" val="1240283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11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Solve systems section:</a:t>
            </a:r>
          </a:p>
          <a:p>
            <a:pPr lvl="1"/>
            <a:r>
              <a:rPr lang="en-US" sz="3200" b="1" dirty="0" smtClean="0"/>
              <a:t>(-1, 3)					(1,2)</a:t>
            </a:r>
            <a:endParaRPr lang="en-US" sz="3200" b="1" dirty="0"/>
          </a:p>
          <a:p>
            <a:pPr lvl="1"/>
            <a:r>
              <a:rPr lang="en-US" sz="3200" b="1" dirty="0" smtClean="0"/>
              <a:t>(-1, -1)					(6.5, -1)</a:t>
            </a:r>
            <a:endParaRPr lang="en-US" sz="3200" b="1" dirty="0"/>
          </a:p>
          <a:p>
            <a:pPr lvl="1"/>
            <a:r>
              <a:rPr lang="en-US" sz="3200" b="1" dirty="0" smtClean="0"/>
              <a:t>(-4, -1)					(2, 3)</a:t>
            </a:r>
          </a:p>
          <a:p>
            <a:pPr lvl="1"/>
            <a:r>
              <a:rPr lang="en-US" sz="3200" b="1" dirty="0" smtClean="0"/>
              <a:t>(1/3, 10)				(4, 3)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240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183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Word Problems section:</a:t>
            </a:r>
          </a:p>
          <a:p>
            <a:pPr lvl="1"/>
            <a:r>
              <a:rPr lang="en-US" sz="3200" b="1" dirty="0" smtClean="0"/>
              <a:t>$23 per bush, $47 per tree</a:t>
            </a:r>
            <a:endParaRPr lang="en-US" sz="3200" b="1" dirty="0"/>
          </a:p>
          <a:p>
            <a:pPr lvl="1"/>
            <a:r>
              <a:rPr lang="en-US" sz="3200" b="1" dirty="0" smtClean="0"/>
              <a:t>1500 children, 700 adults attended</a:t>
            </a:r>
            <a:endParaRPr lang="en-US" sz="3200" b="1" dirty="0"/>
          </a:p>
          <a:p>
            <a:pPr lvl="1"/>
            <a:r>
              <a:rPr lang="en-US" sz="3200" b="1" dirty="0" smtClean="0"/>
              <a:t>Sell 33.4 toothpicks and $100.33 to produce</a:t>
            </a:r>
          </a:p>
          <a:p>
            <a:pPr lvl="1"/>
            <a:r>
              <a:rPr lang="en-US" sz="3200" b="1" dirty="0" smtClean="0"/>
              <a:t>Sell 552.88 pounds of tomatoes and $884.60 to produce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430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7285"/>
            <a:ext cx="12192000" cy="5050715"/>
          </a:xfrm>
        </p:spPr>
        <p:txBody>
          <a:bodyPr>
            <a:normAutofit/>
          </a:bodyPr>
          <a:lstStyle/>
          <a:p>
            <a:r>
              <a:rPr lang="en-US" sz="2000" b="1" dirty="0"/>
              <a:t>Test Standards:</a:t>
            </a:r>
            <a:endParaRPr lang="en-US" sz="2000" dirty="0"/>
          </a:p>
          <a:p>
            <a:r>
              <a:rPr lang="en-US" sz="2000" dirty="0"/>
              <a:t>Standard 59: Graph a system of linear equations in a coordinate plane.</a:t>
            </a:r>
          </a:p>
          <a:p>
            <a:r>
              <a:rPr lang="en-US" sz="2000" dirty="0"/>
              <a:t>Standard 60: Graph a system of linear inequalities in a coordinate plane.</a:t>
            </a:r>
          </a:p>
          <a:p>
            <a:r>
              <a:rPr lang="en-US" sz="2000" dirty="0"/>
              <a:t>Standard 61: Determine the intersection point of a system of equations and denote its importance. </a:t>
            </a:r>
          </a:p>
          <a:p>
            <a:r>
              <a:rPr lang="en-US" sz="2000" dirty="0"/>
              <a:t>Standard 62: Graph a system of linear equations in a coordinate plane in a real-world application.</a:t>
            </a:r>
          </a:p>
          <a:p>
            <a:r>
              <a:rPr lang="en-US" sz="2000" dirty="0"/>
              <a:t>Standard 63: Use a graph of a system of linear inequalities to solve a real-world application.</a:t>
            </a:r>
          </a:p>
          <a:p>
            <a:r>
              <a:rPr lang="en-US" sz="2000" dirty="0"/>
              <a:t>Standard 64: Solve a system of linear equations using substitution method. </a:t>
            </a:r>
          </a:p>
          <a:p>
            <a:r>
              <a:rPr lang="en-US" sz="2000" dirty="0"/>
              <a:t>Standard 65: Solve a system of linear equations using the elimination method.</a:t>
            </a:r>
          </a:p>
          <a:p>
            <a:r>
              <a:rPr lang="en-US" sz="2000" dirty="0"/>
              <a:t>Standard 66: Solve real-life application questions using the substitution and elimination methods.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5057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59: Graph a system of linear equations in a coordinate plane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Graph the system of equations on a coordinate plane:</a:t>
            </a:r>
          </a:p>
          <a:p>
            <a:pPr lvl="1"/>
            <a:r>
              <a:rPr lang="en-US" sz="2800" dirty="0" smtClean="0"/>
              <a:t>Y = -1/2x – 1 </a:t>
            </a:r>
          </a:p>
          <a:p>
            <a:pPr lvl="1"/>
            <a:r>
              <a:rPr lang="en-US" sz="2800" dirty="0" smtClean="0"/>
              <a:t>Y = 1/4x – 4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6103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60: Graph a system of linear inequalities in a coordinate plane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Graph the system of inequalities in the coordinate plane. </a:t>
            </a:r>
          </a:p>
          <a:p>
            <a:pPr lvl="1"/>
            <a:r>
              <a:rPr lang="en-US" sz="3000" dirty="0" smtClean="0"/>
              <a:t>Y ≥ 2/3x + 3</a:t>
            </a:r>
          </a:p>
          <a:p>
            <a:pPr lvl="1"/>
            <a:r>
              <a:rPr lang="en-US" sz="3000" dirty="0" smtClean="0"/>
              <a:t>Y &gt; -4/3x - 3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09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288" y="923438"/>
            <a:ext cx="10571998" cy="970450"/>
          </a:xfrm>
        </p:spPr>
        <p:txBody>
          <a:bodyPr/>
          <a:lstStyle/>
          <a:p>
            <a:r>
              <a:rPr lang="en-US" dirty="0"/>
              <a:t>Standard 61: Determine the intersection point of a system of equations and denote its importance.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Determine the intersection point of the two given lines and denote its importance. </a:t>
            </a:r>
          </a:p>
          <a:p>
            <a:pPr lvl="1"/>
            <a:r>
              <a:rPr lang="en-US" sz="3000" dirty="0" smtClean="0"/>
              <a:t>Y = -1/2x – 2</a:t>
            </a:r>
          </a:p>
          <a:p>
            <a:pPr lvl="1"/>
            <a:r>
              <a:rPr lang="en-US" sz="3000" dirty="0" smtClean="0"/>
              <a:t>Y = -3/2x + 2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568511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288" y="923438"/>
            <a:ext cx="10571998" cy="970450"/>
          </a:xfrm>
        </p:spPr>
        <p:txBody>
          <a:bodyPr/>
          <a:lstStyle/>
          <a:p>
            <a:r>
              <a:rPr lang="en-US" dirty="0"/>
              <a:t>Standard 63: Use a graph of a system of linear inequalities to solve a real-world application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4191438" cy="363651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Given the graph to the right, what is the importance of the intersection point?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7786" y="1332463"/>
            <a:ext cx="5495113" cy="5719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487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64: Solve a system of linear equations using substitution method.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Solve the system using the substitution method.</a:t>
            </a:r>
          </a:p>
          <a:p>
            <a:pPr lvl="1"/>
            <a:r>
              <a:rPr lang="en-US" sz="3000" dirty="0" smtClean="0"/>
              <a:t>Y = x – 1 </a:t>
            </a:r>
          </a:p>
          <a:p>
            <a:pPr lvl="1"/>
            <a:r>
              <a:rPr lang="en-US" sz="3000" dirty="0" smtClean="0"/>
              <a:t>2x – 3y = -1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7843320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TC103457503[[fn=Quotable]]</Template>
  <TotalTime>8513</TotalTime>
  <Words>590</Words>
  <Application>Microsoft Office PowerPoint</Application>
  <PresentationFormat>Widescreen</PresentationFormat>
  <Paragraphs>65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Century Gothic</vt:lpstr>
      <vt:lpstr>Wingdings 2</vt:lpstr>
      <vt:lpstr>Quotable</vt:lpstr>
      <vt:lpstr>Systems of Equations</vt:lpstr>
      <vt:lpstr>Review Answers</vt:lpstr>
      <vt:lpstr>Review Answers</vt:lpstr>
      <vt:lpstr>Standards:</vt:lpstr>
      <vt:lpstr>Standard 59: Graph a system of linear equations in a coordinate plane.</vt:lpstr>
      <vt:lpstr>Standard 60: Graph a system of linear inequalities in a coordinate plane.</vt:lpstr>
      <vt:lpstr>Standard 61: Determine the intersection point of a system of equations and denote its importance. </vt:lpstr>
      <vt:lpstr>Standard 63: Use a graph of a system of linear inequalities to solve a real-world application.</vt:lpstr>
      <vt:lpstr>Standard 64: Solve a system of linear equations using substitution method. </vt:lpstr>
      <vt:lpstr>Standard 65: Solve a system of linear equations using the elimination method.</vt:lpstr>
      <vt:lpstr>Standard 66: Solve real-life application questions using the substitution and elimination methods. </vt:lpstr>
      <vt:lpstr>Solve</vt:lpstr>
      <vt:lpstr>Solve</vt:lpstr>
      <vt:lpstr>Solve</vt:lpstr>
      <vt:lpstr>Solve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of Equations</dc:title>
  <dc:creator>Hannah Peacock</dc:creator>
  <cp:lastModifiedBy>Hannah Peacock</cp:lastModifiedBy>
  <cp:revision>11</cp:revision>
  <cp:lastPrinted>2014-02-06T17:02:50Z</cp:lastPrinted>
  <dcterms:created xsi:type="dcterms:W3CDTF">2014-02-05T22:09:53Z</dcterms:created>
  <dcterms:modified xsi:type="dcterms:W3CDTF">2014-02-11T20:03:07Z</dcterms:modified>
</cp:coreProperties>
</file>