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310" r:id="rId11"/>
    <p:sldId id="260" r:id="rId12"/>
    <p:sldId id="266" r:id="rId13"/>
    <p:sldId id="267" r:id="rId14"/>
    <p:sldId id="268" r:id="rId15"/>
    <p:sldId id="269" r:id="rId16"/>
    <p:sldId id="304" r:id="rId17"/>
    <p:sldId id="273" r:id="rId18"/>
    <p:sldId id="270" r:id="rId19"/>
    <p:sldId id="271" r:id="rId20"/>
    <p:sldId id="272" r:id="rId21"/>
    <p:sldId id="274" r:id="rId22"/>
    <p:sldId id="305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6" r:id="rId32"/>
    <p:sldId id="285" r:id="rId33"/>
    <p:sldId id="303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11" r:id="rId44"/>
    <p:sldId id="312" r:id="rId45"/>
    <p:sldId id="297" r:id="rId46"/>
    <p:sldId id="296" r:id="rId47"/>
    <p:sldId id="298" r:id="rId48"/>
    <p:sldId id="299" r:id="rId49"/>
    <p:sldId id="309" r:id="rId50"/>
    <p:sldId id="301" r:id="rId51"/>
    <p:sldId id="300" r:id="rId52"/>
    <p:sldId id="306" r:id="rId53"/>
    <p:sldId id="307" r:id="rId54"/>
    <p:sldId id="308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8ezDEk3qC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Quadratic Equations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Algebra 2 Unit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Y = x²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65287"/>
            <a:ext cx="6507478" cy="3424107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do you notice about the graph?</a:t>
            </a:r>
          </a:p>
          <a:p>
            <a:pPr lvl="1"/>
            <a:r>
              <a:rPr lang="en-US" sz="3000" dirty="0" smtClean="0"/>
              <a:t>Any symmetry?</a:t>
            </a:r>
          </a:p>
          <a:p>
            <a:pPr lvl="1"/>
            <a:r>
              <a:rPr lang="en-US" sz="3000" dirty="0" smtClean="0"/>
              <a:t>Any high/Low Points?</a:t>
            </a:r>
          </a:p>
          <a:p>
            <a:pPr lvl="1"/>
            <a:r>
              <a:rPr lang="en-US" sz="3000" dirty="0" smtClean="0"/>
              <a:t>Any restrictions on values?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53" y="618517"/>
            <a:ext cx="4354435" cy="38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Y = x²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65287"/>
            <a:ext cx="10363826" cy="3424107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is Domain ?</a:t>
            </a:r>
          </a:p>
          <a:p>
            <a:r>
              <a:rPr lang="en-US" sz="3200" dirty="0" smtClean="0"/>
              <a:t>What is Range?</a:t>
            </a:r>
          </a:p>
          <a:p>
            <a:r>
              <a:rPr lang="en-US" sz="3200" dirty="0" smtClean="0"/>
              <a:t>What is x-intercept?</a:t>
            </a:r>
          </a:p>
          <a:p>
            <a:r>
              <a:rPr lang="en-US" sz="3200" dirty="0" smtClean="0"/>
              <a:t>What is y-intercept?</a:t>
            </a:r>
          </a:p>
          <a:p>
            <a:r>
              <a:rPr lang="en-US" sz="3200" dirty="0" smtClean="0"/>
              <a:t>What is interval of Increasing?</a:t>
            </a:r>
          </a:p>
          <a:p>
            <a:r>
              <a:rPr lang="en-US" sz="3200" dirty="0" smtClean="0"/>
              <a:t>What is interval of Decreasing?</a:t>
            </a:r>
          </a:p>
          <a:p>
            <a:r>
              <a:rPr lang="en-US" sz="3200" dirty="0" smtClean="0"/>
              <a:t>What is Maximum or Minimum?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53" y="618517"/>
            <a:ext cx="4354435" cy="38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Real-life importance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4452" cy="44909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importance of each of these in real-life?</a:t>
            </a:r>
          </a:p>
          <a:p>
            <a:pPr lvl="1"/>
            <a:r>
              <a:rPr lang="en-US" sz="3000" dirty="0" smtClean="0"/>
              <a:t>Domain and Range?</a:t>
            </a:r>
          </a:p>
          <a:p>
            <a:pPr lvl="1"/>
            <a:r>
              <a:rPr lang="en-US" sz="3000" dirty="0" smtClean="0"/>
              <a:t>X- and Y-Intercepts?</a:t>
            </a:r>
          </a:p>
          <a:p>
            <a:pPr lvl="1"/>
            <a:r>
              <a:rPr lang="en-US" sz="3000" dirty="0" smtClean="0"/>
              <a:t>Intervals of Increasing and decreasing?</a:t>
            </a:r>
          </a:p>
          <a:p>
            <a:pPr lvl="1"/>
            <a:r>
              <a:rPr lang="en-US" sz="3000" dirty="0" smtClean="0"/>
              <a:t>Maximum or Minimum Values?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956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Quadratic equations in standard form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Standard Form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 = ax² + </a:t>
            </a:r>
            <a:r>
              <a:rPr lang="en-US" sz="3600" dirty="0" err="1" smtClean="0"/>
              <a:t>bx</a:t>
            </a:r>
            <a:r>
              <a:rPr lang="en-US" sz="3600" dirty="0" smtClean="0"/>
              <a:t> + c</a:t>
            </a:r>
          </a:p>
          <a:p>
            <a:pPr lvl="1"/>
            <a:r>
              <a:rPr lang="en-US" sz="3400" dirty="0" smtClean="0"/>
              <a:t>A, B, and C are constants and can be negative or positive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186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Standard Form Graphs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4452" cy="42866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Try graphing these equations:</a:t>
            </a:r>
          </a:p>
          <a:p>
            <a:pPr lvl="1"/>
            <a:r>
              <a:rPr lang="en-US" sz="3400" dirty="0" smtClean="0"/>
              <a:t>Y = x² - 6x + 8</a:t>
            </a:r>
            <a:endParaRPr lang="en-US" sz="3400" dirty="0"/>
          </a:p>
          <a:p>
            <a:pPr lvl="1"/>
            <a:r>
              <a:rPr lang="en-US" sz="3400" dirty="0" smtClean="0"/>
              <a:t>Y = -x² +8x + 15</a:t>
            </a:r>
          </a:p>
          <a:p>
            <a:pPr lvl="2"/>
            <a:r>
              <a:rPr lang="en-US" sz="3200" dirty="0" smtClean="0"/>
              <a:t>Find Domain, range, x-intercepts, y-intercepts, intervals of increasing and decreasing, and maximum or minimum values.</a:t>
            </a:r>
            <a:endParaRPr lang="en-US" sz="3200" dirty="0"/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250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Standard Form graphs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Can find the values in your calculator.</a:t>
            </a:r>
          </a:p>
        </p:txBody>
      </p:sp>
    </p:spTree>
    <p:extLst>
      <p:ext uri="{BB962C8B-B14F-4D97-AF65-F5344CB8AC3E}">
        <p14:creationId xmlns:p14="http://schemas.microsoft.com/office/powerpoint/2010/main" val="10316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Quadratic Equations in Intercept form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Intercept form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 = A(x – Q)(X – p)</a:t>
            </a:r>
            <a:endParaRPr lang="en-US" sz="3600" dirty="0"/>
          </a:p>
          <a:p>
            <a:pPr lvl="1"/>
            <a:r>
              <a:rPr lang="en-US" sz="3400" dirty="0" smtClean="0"/>
              <a:t>Where A, Q, P are constants. </a:t>
            </a:r>
          </a:p>
          <a:p>
            <a:pPr lvl="2"/>
            <a:r>
              <a:rPr lang="en-US" sz="3200" dirty="0" smtClean="0"/>
              <a:t>A tells if it opens up/down</a:t>
            </a:r>
          </a:p>
          <a:p>
            <a:pPr lvl="2"/>
            <a:r>
              <a:rPr lang="en-US" sz="3200" dirty="0" smtClean="0"/>
              <a:t>Q and P will be intercepts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56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Intercept Form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4452" cy="42671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Try graphing these equations:</a:t>
            </a:r>
          </a:p>
          <a:p>
            <a:pPr lvl="1"/>
            <a:r>
              <a:rPr lang="en-US" sz="3400" dirty="0" smtClean="0"/>
              <a:t>Y = 2(x – 3)(x + 4)</a:t>
            </a:r>
            <a:endParaRPr lang="en-US" sz="3400" dirty="0"/>
          </a:p>
          <a:p>
            <a:pPr lvl="1"/>
            <a:r>
              <a:rPr lang="en-US" sz="3400" dirty="0" smtClean="0"/>
              <a:t>Y = -.5(x + 1) (x – 2) </a:t>
            </a:r>
          </a:p>
          <a:p>
            <a:pPr lvl="2"/>
            <a:r>
              <a:rPr lang="en-US" sz="3200" dirty="0"/>
              <a:t>Find Domain, range, x-intercepts, y-intercepts, intervals of increasing and decreasing, and maximum or minimum values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24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General Equation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vertex of which parabola is higher?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 = x²    Or     y = 4x²</a:t>
            </a:r>
          </a:p>
          <a:p>
            <a:r>
              <a:rPr lang="en-US" sz="3600" dirty="0" smtClean="0"/>
              <a:t>Y = -2x²    Or    y = -2x² - 2</a:t>
            </a:r>
          </a:p>
          <a:p>
            <a:r>
              <a:rPr lang="en-US" sz="3600" dirty="0" smtClean="0"/>
              <a:t>Y = 3x² - 3    or    Y = 3x² - 6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00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Solve quadratics in standard form</a:t>
            </a:r>
            <a:br>
              <a:rPr lang="en-US" sz="5400" dirty="0" smtClean="0"/>
            </a:br>
            <a:r>
              <a:rPr lang="en-US" sz="5400" dirty="0" smtClean="0"/>
              <a:t>(Without calculator)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Factoring quadratics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When you factor a quadratic you are really putting it into intercept form so you can easily find the zeros (x-intercepts) of the function. </a:t>
            </a:r>
          </a:p>
          <a:p>
            <a:r>
              <a:rPr lang="en-US" sz="3200" dirty="0" smtClean="0"/>
              <a:t>Once you have the function in intercept form you set each of the parentheses equal to zero and solve.</a:t>
            </a:r>
          </a:p>
        </p:txBody>
      </p:sp>
    </p:spTree>
    <p:extLst>
      <p:ext uri="{BB962C8B-B14F-4D97-AF65-F5344CB8AC3E}">
        <p14:creationId xmlns:p14="http://schemas.microsoft.com/office/powerpoint/2010/main" val="21854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Factoring Quadratics in standard form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Factor: y = x² + 2x + 1</a:t>
            </a:r>
          </a:p>
          <a:p>
            <a:pPr lvl="1"/>
            <a:r>
              <a:rPr lang="en-US" sz="3000" dirty="0" smtClean="0"/>
              <a:t>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step: Create a Factor/Sum chart</a:t>
            </a:r>
          </a:p>
          <a:p>
            <a:pPr lvl="1"/>
            <a:r>
              <a:rPr lang="en-US" sz="3000" dirty="0" smtClean="0"/>
              <a:t>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Step: Break down middle term into two terms</a:t>
            </a:r>
          </a:p>
          <a:p>
            <a:pPr lvl="1"/>
            <a:r>
              <a:rPr lang="en-US" sz="3000" dirty="0" smtClean="0"/>
              <a:t>3</a:t>
            </a:r>
            <a:r>
              <a:rPr lang="en-US" sz="3000" baseline="30000" dirty="0" smtClean="0"/>
              <a:t>rd</a:t>
            </a:r>
            <a:r>
              <a:rPr lang="en-US" sz="3000" dirty="0" smtClean="0"/>
              <a:t> step: Group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two terms and last two terms together</a:t>
            </a:r>
          </a:p>
          <a:p>
            <a:pPr lvl="1"/>
            <a:r>
              <a:rPr lang="en-US" sz="3000" dirty="0" smtClean="0"/>
              <a:t>4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step: Factor out all similar terms</a:t>
            </a:r>
          </a:p>
          <a:p>
            <a:pPr lvl="1"/>
            <a:r>
              <a:rPr lang="en-US" sz="3000" dirty="0" smtClean="0"/>
              <a:t>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step: </a:t>
            </a:r>
            <a:r>
              <a:rPr lang="en-US" sz="3000" dirty="0" err="1" smtClean="0"/>
              <a:t>sImplify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140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Factoring Quadratics in standard form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Factor:       y = x² + 2x + 1</a:t>
            </a:r>
          </a:p>
          <a:p>
            <a:pPr lvl="1"/>
            <a:r>
              <a:rPr lang="en-US" sz="3000" dirty="0" smtClean="0"/>
              <a:t>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step: Create a Factor/Sum chart</a:t>
            </a:r>
          </a:p>
          <a:p>
            <a:pPr lvl="2"/>
            <a:endParaRPr lang="en-US" sz="2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28556"/>
              </p:ext>
            </p:extLst>
          </p:nvPr>
        </p:nvGraphicFramePr>
        <p:xfrm>
          <a:off x="3760438" y="3789679"/>
          <a:ext cx="4692186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864"/>
                <a:gridCol w="15723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FACTORS</a:t>
                      </a:r>
                      <a:r>
                        <a:rPr lang="en-US" sz="2800" baseline="0" dirty="0" smtClean="0"/>
                        <a:t> (A *C)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SUM (B)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1*1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-1*-1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2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Factoring Quadratics in standard form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Factor: y = x² + 2x + 1</a:t>
            </a:r>
          </a:p>
          <a:p>
            <a:pPr lvl="1"/>
            <a:r>
              <a:rPr lang="en-US" sz="3000" dirty="0" smtClean="0"/>
              <a:t>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Step: Break down middle term into two terms</a:t>
            </a:r>
          </a:p>
          <a:p>
            <a:pPr lvl="2"/>
            <a:r>
              <a:rPr lang="en-US" sz="2800" dirty="0" smtClean="0"/>
              <a:t>Y = x² + 1x + 1x + 1</a:t>
            </a:r>
          </a:p>
        </p:txBody>
      </p:sp>
    </p:spTree>
    <p:extLst>
      <p:ext uri="{BB962C8B-B14F-4D97-AF65-F5344CB8AC3E}">
        <p14:creationId xmlns:p14="http://schemas.microsoft.com/office/powerpoint/2010/main" val="1302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Factoring Quadratics in standard form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Factor: y = x² + 2x + 1</a:t>
            </a:r>
          </a:p>
          <a:p>
            <a:pPr lvl="1"/>
            <a:r>
              <a:rPr lang="en-US" sz="3000" dirty="0" smtClean="0"/>
              <a:t>3</a:t>
            </a:r>
            <a:r>
              <a:rPr lang="en-US" sz="3000" baseline="30000" dirty="0" smtClean="0"/>
              <a:t>rd</a:t>
            </a:r>
            <a:r>
              <a:rPr lang="en-US" sz="3000" dirty="0" smtClean="0"/>
              <a:t> step: Group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two terms and last two terms together</a:t>
            </a:r>
          </a:p>
          <a:p>
            <a:pPr lvl="2"/>
            <a:r>
              <a:rPr lang="en-US" sz="2800" dirty="0" smtClean="0"/>
              <a:t>Y = (x² + 1x) + (1x + 1)</a:t>
            </a:r>
          </a:p>
        </p:txBody>
      </p:sp>
    </p:spTree>
    <p:extLst>
      <p:ext uri="{BB962C8B-B14F-4D97-AF65-F5344CB8AC3E}">
        <p14:creationId xmlns:p14="http://schemas.microsoft.com/office/powerpoint/2010/main" val="6766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Factoring Quadratics in standard form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Factor: y = x² + 2x + 1</a:t>
            </a:r>
          </a:p>
          <a:p>
            <a:pPr lvl="1"/>
            <a:r>
              <a:rPr lang="en-US" sz="3000" dirty="0" smtClean="0"/>
              <a:t>4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step: Factor out all similar terms</a:t>
            </a:r>
          </a:p>
          <a:p>
            <a:pPr lvl="2"/>
            <a:r>
              <a:rPr lang="en-US" sz="2800" dirty="0"/>
              <a:t>Y = (x² + 1x) + (1x + 1)</a:t>
            </a:r>
          </a:p>
          <a:p>
            <a:pPr lvl="2"/>
            <a:r>
              <a:rPr lang="en-US" sz="2800" dirty="0" smtClean="0"/>
              <a:t>Y = x(x + 1) + 1(x + 1)</a:t>
            </a:r>
          </a:p>
          <a:p>
            <a:pPr lvl="2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254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Factoring Quadratics in standard form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4452" cy="430133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Factor: y = x² + 2x + 1</a:t>
            </a:r>
          </a:p>
          <a:p>
            <a:pPr lvl="1"/>
            <a:r>
              <a:rPr lang="en-US" sz="3000" dirty="0" smtClean="0"/>
              <a:t>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step: Simplify</a:t>
            </a:r>
          </a:p>
          <a:p>
            <a:pPr lvl="2"/>
            <a:r>
              <a:rPr lang="en-US" sz="2800" dirty="0"/>
              <a:t>Y = x(x + 1) + 1(x + 1)</a:t>
            </a:r>
          </a:p>
          <a:p>
            <a:pPr lvl="2"/>
            <a:r>
              <a:rPr lang="en-US" sz="2800" dirty="0" smtClean="0"/>
              <a:t>Y = (X + 1)(x +1</a:t>
            </a:r>
            <a:r>
              <a:rPr lang="en-US" sz="2800" dirty="0" smtClean="0"/>
              <a:t>)</a:t>
            </a:r>
          </a:p>
          <a:p>
            <a:pPr lvl="2"/>
            <a:endParaRPr lang="en-US" sz="2800" dirty="0"/>
          </a:p>
          <a:p>
            <a:r>
              <a:rPr lang="en-US" sz="3200" dirty="0" smtClean="0"/>
              <a:t>What does this mean? – the two zeros of the function are (x + 1) = 0 and (x + 1) = 0 or the graph passes through the x value of -1.</a:t>
            </a:r>
            <a:endParaRPr lang="en-US" sz="3200" dirty="0" smtClean="0"/>
          </a:p>
          <a:p>
            <a:pPr lvl="2"/>
            <a:endParaRPr lang="en-US" sz="2600" dirty="0" smtClean="0"/>
          </a:p>
          <a:p>
            <a:pPr lvl="2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048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Factoring Quadratics in standard form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Factor: y = x² +2x - 8</a:t>
            </a:r>
          </a:p>
          <a:p>
            <a:pPr lvl="1"/>
            <a:r>
              <a:rPr lang="en-US" sz="3000" dirty="0"/>
              <a:t>1</a:t>
            </a:r>
            <a:r>
              <a:rPr lang="en-US" sz="3000" baseline="30000" dirty="0"/>
              <a:t>st</a:t>
            </a:r>
            <a:r>
              <a:rPr lang="en-US" sz="3000" dirty="0"/>
              <a:t> step: Create a Factor/Sum chart</a:t>
            </a:r>
          </a:p>
          <a:p>
            <a:pPr lvl="1"/>
            <a:r>
              <a:rPr lang="en-US" sz="3000" dirty="0"/>
              <a:t>2</a:t>
            </a:r>
            <a:r>
              <a:rPr lang="en-US" sz="3000" baseline="30000" dirty="0"/>
              <a:t>nd</a:t>
            </a:r>
            <a:r>
              <a:rPr lang="en-US" sz="3000" dirty="0"/>
              <a:t> Step: Break down middle term into two terms</a:t>
            </a:r>
          </a:p>
          <a:p>
            <a:pPr lvl="1"/>
            <a:r>
              <a:rPr lang="en-US" sz="3000" dirty="0"/>
              <a:t>3</a:t>
            </a:r>
            <a:r>
              <a:rPr lang="en-US" sz="3000" baseline="30000" dirty="0"/>
              <a:t>rd</a:t>
            </a:r>
            <a:r>
              <a:rPr lang="en-US" sz="3000" dirty="0"/>
              <a:t> step: Group 1</a:t>
            </a:r>
            <a:r>
              <a:rPr lang="en-US" sz="3000" baseline="30000" dirty="0"/>
              <a:t>st</a:t>
            </a:r>
            <a:r>
              <a:rPr lang="en-US" sz="3000" dirty="0"/>
              <a:t> two terms and last two terms together</a:t>
            </a:r>
          </a:p>
          <a:p>
            <a:pPr lvl="1"/>
            <a:r>
              <a:rPr lang="en-US" sz="3000" dirty="0"/>
              <a:t>4</a:t>
            </a:r>
            <a:r>
              <a:rPr lang="en-US" sz="3000" baseline="30000" dirty="0"/>
              <a:t>th</a:t>
            </a:r>
            <a:r>
              <a:rPr lang="en-US" sz="3000" dirty="0"/>
              <a:t> step: Factor out all similar terms</a:t>
            </a:r>
          </a:p>
          <a:p>
            <a:pPr lvl="1"/>
            <a:r>
              <a:rPr lang="en-US" sz="3000" dirty="0"/>
              <a:t>5</a:t>
            </a:r>
            <a:r>
              <a:rPr lang="en-US" sz="3000" baseline="30000" dirty="0"/>
              <a:t>th</a:t>
            </a:r>
            <a:r>
              <a:rPr lang="en-US" sz="3000" dirty="0"/>
              <a:t> step: </a:t>
            </a:r>
            <a:r>
              <a:rPr lang="en-US" sz="3000" dirty="0" err="1" smtClean="0"/>
              <a:t>sImplify</a:t>
            </a:r>
            <a:endParaRPr lang="en-US" sz="3000" dirty="0" smtClean="0"/>
          </a:p>
          <a:p>
            <a:pPr lvl="1"/>
            <a:endParaRPr lang="en-US" sz="2600" dirty="0" smtClean="0"/>
          </a:p>
          <a:p>
            <a:pPr lvl="2"/>
            <a:endParaRPr lang="en-US" sz="2600" dirty="0" smtClean="0"/>
          </a:p>
          <a:p>
            <a:pPr lvl="2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063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Y = ax²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if A was positive?</a:t>
            </a:r>
          </a:p>
          <a:p>
            <a:pPr lvl="1"/>
            <a:r>
              <a:rPr lang="en-US" sz="3200" dirty="0" smtClean="0"/>
              <a:t>Test in your calculator</a:t>
            </a:r>
          </a:p>
          <a:p>
            <a:pPr lvl="1"/>
            <a:endParaRPr lang="en-US" sz="3200" dirty="0"/>
          </a:p>
          <a:p>
            <a:r>
              <a:rPr lang="en-US" sz="3600" dirty="0" smtClean="0"/>
              <a:t>What if A Was negative?</a:t>
            </a:r>
          </a:p>
          <a:p>
            <a:pPr lvl="1"/>
            <a:r>
              <a:rPr lang="en-US" sz="3200" dirty="0" smtClean="0"/>
              <a:t>Test in your calculator.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14" y="1930444"/>
            <a:ext cx="5012357" cy="44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Factoring Quadratics in standard form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Factor: y = x² +2x – 8</a:t>
            </a:r>
          </a:p>
          <a:p>
            <a:pPr lvl="1"/>
            <a:r>
              <a:rPr lang="en-US" sz="3200" dirty="0" smtClean="0"/>
              <a:t>Y = x² -2x + 4x – 8 </a:t>
            </a:r>
          </a:p>
          <a:p>
            <a:pPr lvl="1"/>
            <a:r>
              <a:rPr lang="en-US" sz="3200" dirty="0" smtClean="0"/>
              <a:t>Y = (x² - 2x) + (4x – 8)</a:t>
            </a:r>
          </a:p>
          <a:p>
            <a:pPr lvl="1"/>
            <a:r>
              <a:rPr lang="en-US" sz="3200" dirty="0" smtClean="0"/>
              <a:t>Y = x(x – 2) + 4(x – 2)</a:t>
            </a:r>
          </a:p>
          <a:p>
            <a:pPr lvl="1"/>
            <a:r>
              <a:rPr lang="en-US" sz="3200" dirty="0" smtClean="0"/>
              <a:t>Y = (x – 2) (x + 4)</a:t>
            </a:r>
            <a:endParaRPr lang="en-US" sz="2600" dirty="0" smtClean="0"/>
          </a:p>
          <a:p>
            <a:pPr lvl="2"/>
            <a:endParaRPr lang="en-US" sz="2600" dirty="0" smtClean="0"/>
          </a:p>
          <a:p>
            <a:pPr lvl="2"/>
            <a:endParaRPr lang="en-US" sz="2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103637"/>
              </p:ext>
            </p:extLst>
          </p:nvPr>
        </p:nvGraphicFramePr>
        <p:xfrm>
          <a:off x="7997902" y="2114333"/>
          <a:ext cx="390044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224"/>
                <a:gridCol w="19502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FACTOR (1*-8)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1*-8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-1*8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-2*4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2*-4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1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Factoring Quadratics in standard form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Factor: y = x² - 25 </a:t>
            </a:r>
          </a:p>
          <a:p>
            <a:r>
              <a:rPr lang="en-US" sz="3200" dirty="0" smtClean="0"/>
              <a:t>Factor: y = x² - 4x – 21</a:t>
            </a:r>
          </a:p>
          <a:p>
            <a:r>
              <a:rPr lang="en-US" sz="3200" dirty="0" smtClean="0"/>
              <a:t>Factor: Y = x² - 4x – 12 </a:t>
            </a:r>
          </a:p>
          <a:p>
            <a:r>
              <a:rPr lang="en-US" sz="3200" dirty="0" smtClean="0"/>
              <a:t>Factor: y = 2x² - 7x - 4 </a:t>
            </a:r>
            <a:endParaRPr lang="en-US" sz="2600" dirty="0" smtClean="0"/>
          </a:p>
          <a:p>
            <a:pPr lvl="2"/>
            <a:endParaRPr lang="en-US" sz="2600" dirty="0" smtClean="0"/>
          </a:p>
          <a:p>
            <a:pPr lvl="2"/>
            <a:endParaRPr lang="en-US" sz="2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899374"/>
              </p:ext>
            </p:extLst>
          </p:nvPr>
        </p:nvGraphicFramePr>
        <p:xfrm>
          <a:off x="7997902" y="2114333"/>
          <a:ext cx="390044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224"/>
                <a:gridCol w="19502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FACTOR (A*C)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 (B)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4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Factoring Worksheet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Finding Maximums and minimums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To find the maximum or minimum value of a quadratic you can use the formula: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1353" t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1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Quadratic Formula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Quadratic Formula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Also used to find the factors of a quadratic equation</a:t>
            </a:r>
          </a:p>
          <a:p>
            <a:pPr lvl="1"/>
            <a:r>
              <a:rPr lang="en-US" sz="3000" dirty="0" smtClean="0"/>
              <a:t>When you use the quadratic formula the answers are the zero’s of the function. You then need to take the zero’s and put them into intercept </a:t>
            </a:r>
            <a:r>
              <a:rPr lang="en-US" sz="3000" dirty="0" smtClean="0"/>
              <a:t>form to re-write the equation.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5076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Quadratic Formula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04" y="1940312"/>
            <a:ext cx="6556917" cy="49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Quadratic Formula Song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http://www.youtube.com/watch?v=O8ezDEk3qCg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Using the quadratic Formula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Step: Plug A, B, and C into the formula</a:t>
            </a:r>
          </a:p>
          <a:p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Step: Simplify the expression</a:t>
            </a:r>
          </a:p>
          <a:p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Step: Find the two intercepts</a:t>
            </a:r>
          </a:p>
          <a:p>
            <a:r>
              <a:rPr lang="en-US" sz="3200" dirty="0" smtClean="0"/>
              <a:t>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Step: Write the final answer in factored form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66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Using the quadratic Formula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Y = 2x² + 17x + 21</a:t>
                </a:r>
              </a:p>
              <a:p>
                <a:pPr lvl="1"/>
                <a:r>
                  <a:rPr lang="en-US" sz="3000" dirty="0" smtClean="0"/>
                  <a:t>1</a:t>
                </a:r>
                <a:r>
                  <a:rPr lang="en-US" sz="3000" baseline="30000" dirty="0" smtClean="0"/>
                  <a:t>st</a:t>
                </a:r>
                <a:r>
                  <a:rPr lang="en-US" sz="3000" dirty="0" smtClean="0"/>
                  <a:t> Step: Plug A, B, and C into the formula</a:t>
                </a:r>
              </a:p>
              <a:p>
                <a:pPr lvl="1"/>
                <a:endParaRPr lang="en-US" sz="3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(−17)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∗2∗21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∗2</m:t>
                        </m:r>
                      </m:den>
                    </m:f>
                  </m:oMath>
                </a14:m>
                <a:endParaRPr lang="en-US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1353" t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4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Y = ax²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if A was greater than 1?</a:t>
            </a:r>
          </a:p>
          <a:p>
            <a:pPr lvl="1"/>
            <a:r>
              <a:rPr lang="en-US" sz="3200" dirty="0" smtClean="0"/>
              <a:t>Test in your calculator</a:t>
            </a:r>
          </a:p>
          <a:p>
            <a:pPr lvl="1"/>
            <a:endParaRPr lang="en-US" sz="3200" dirty="0"/>
          </a:p>
          <a:p>
            <a:r>
              <a:rPr lang="en-US" sz="3600" dirty="0" smtClean="0"/>
              <a:t>What if A Was less than 1?</a:t>
            </a:r>
          </a:p>
          <a:p>
            <a:pPr lvl="1"/>
            <a:r>
              <a:rPr lang="en-US" sz="3200" dirty="0" smtClean="0"/>
              <a:t>Test in your calculator.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63" y="3151396"/>
            <a:ext cx="3975030" cy="331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Using the quadratic Formula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Y = 2x² + 17x + 21</a:t>
                </a:r>
              </a:p>
              <a:p>
                <a:pPr lvl="1"/>
                <a:r>
                  <a:rPr lang="en-US" sz="3000" dirty="0" smtClean="0"/>
                  <a:t>2</a:t>
                </a:r>
                <a:r>
                  <a:rPr lang="en-US" sz="3000" baseline="30000" dirty="0" smtClean="0"/>
                  <a:t>nd</a:t>
                </a:r>
                <a:r>
                  <a:rPr lang="en-US" sz="3000" dirty="0" smtClean="0"/>
                  <a:t> Step: Simplify the Expression</a:t>
                </a:r>
              </a:p>
              <a:p>
                <a:pPr lvl="1"/>
                <a:endParaRPr lang="en-US" sz="3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(−17)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∗2∗21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121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1353" t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8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Using the quadratic Formula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3200" dirty="0" smtClean="0"/>
                  <a:t>Y = 2x² + 17x + 21</a:t>
                </a:r>
              </a:p>
              <a:p>
                <a:pPr lvl="1"/>
                <a:r>
                  <a:rPr lang="en-US" sz="3000" dirty="0" smtClean="0"/>
                  <a:t>3</a:t>
                </a:r>
                <a:r>
                  <a:rPr lang="en-US" sz="3000" baseline="30000" dirty="0" smtClean="0"/>
                  <a:t>rd</a:t>
                </a:r>
                <a:r>
                  <a:rPr lang="en-US" sz="3000" dirty="0" smtClean="0"/>
                  <a:t> Step: Find the two intercepts</a:t>
                </a:r>
              </a:p>
              <a:p>
                <a:pPr lvl="1"/>
                <a:endParaRPr lang="en-US" sz="3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(−17)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∗2∗21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121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−17+11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−17−11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000" dirty="0" smtClean="0"/>
              </a:p>
              <a:p>
                <a:pPr lvl="1"/>
                <a:endParaRPr lang="en-US" sz="3000" dirty="0"/>
              </a:p>
              <a:p>
                <a:pPr lvl="1"/>
                <a:r>
                  <a:rPr lang="en-US" sz="3000" dirty="0" smtClean="0"/>
                  <a:t>Final answers of -3/2 and -7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1235" t="-2135" b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5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Using the quadratic Formula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 = 2x² + 17x + 21</a:t>
            </a:r>
          </a:p>
          <a:p>
            <a:pPr lvl="1"/>
            <a:r>
              <a:rPr lang="en-US" sz="3000" dirty="0" smtClean="0"/>
              <a:t>4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Step: Write the final answer in factored form</a:t>
            </a:r>
          </a:p>
          <a:p>
            <a:pPr lvl="1"/>
            <a:r>
              <a:rPr lang="en-US" sz="3000" dirty="0" smtClean="0"/>
              <a:t>Answers: -3/2 and 7</a:t>
            </a:r>
          </a:p>
          <a:p>
            <a:pPr lvl="1"/>
            <a:r>
              <a:rPr lang="en-US" sz="3000" dirty="0" smtClean="0"/>
              <a:t>Y = (2x +3) and (x – 7)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469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Discriminant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discriminant = b² - 4ac</a:t>
            </a:r>
          </a:p>
          <a:p>
            <a:pPr lvl="1"/>
            <a:r>
              <a:rPr lang="en-US" sz="3000" dirty="0" smtClean="0"/>
              <a:t>If </a:t>
            </a:r>
            <a:r>
              <a:rPr lang="en-US" sz="2800" dirty="0"/>
              <a:t>b² - </a:t>
            </a:r>
            <a:r>
              <a:rPr lang="en-US" sz="2800" dirty="0" smtClean="0"/>
              <a:t>4ac &gt; 0 then two real solutions</a:t>
            </a:r>
            <a:endParaRPr lang="en-US" sz="2800" dirty="0"/>
          </a:p>
          <a:p>
            <a:pPr lvl="1"/>
            <a:r>
              <a:rPr lang="en-US" sz="3000" dirty="0" smtClean="0"/>
              <a:t>IF </a:t>
            </a:r>
            <a:r>
              <a:rPr lang="en-US" sz="2800" dirty="0"/>
              <a:t>b² - </a:t>
            </a:r>
            <a:r>
              <a:rPr lang="en-US" sz="2800" dirty="0" smtClean="0"/>
              <a:t>4ac &lt; 0 then no real solutions</a:t>
            </a:r>
            <a:endParaRPr lang="en-US" sz="2800" dirty="0"/>
          </a:p>
          <a:p>
            <a:pPr lvl="1"/>
            <a:r>
              <a:rPr lang="en-US" sz="3000" dirty="0" smtClean="0"/>
              <a:t>If </a:t>
            </a:r>
            <a:r>
              <a:rPr lang="en-US" sz="2800" dirty="0"/>
              <a:t>b² - </a:t>
            </a:r>
            <a:r>
              <a:rPr lang="en-US" sz="2800" dirty="0" smtClean="0"/>
              <a:t>4ac = 0 then one real solution</a:t>
            </a:r>
            <a:endParaRPr lang="en-US" sz="2800" dirty="0"/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33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discriminant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Test:</a:t>
            </a:r>
          </a:p>
          <a:p>
            <a:pPr lvl="1"/>
            <a:r>
              <a:rPr lang="en-US" sz="3000" dirty="0" smtClean="0"/>
              <a:t>Y = 2x² - 5x + 10 </a:t>
            </a:r>
          </a:p>
          <a:p>
            <a:pPr lvl="1"/>
            <a:r>
              <a:rPr lang="en-US" sz="3000" smtClean="0"/>
              <a:t>Y = -9x² + 12x – 4</a:t>
            </a:r>
          </a:p>
          <a:p>
            <a:pPr lvl="1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8351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information</a:t>
            </a:r>
            <a:br>
              <a:rPr lang="en-US" dirty="0" smtClean="0"/>
            </a:br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IF equation is in standard form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you factor you are writing it in intercept form</a:t>
            </a:r>
          </a:p>
          <a:p>
            <a:pPr lvl="1"/>
            <a:r>
              <a:rPr lang="en-US" sz="3000" dirty="0" smtClean="0"/>
              <a:t>To find the zeros (X-intercepts) in intercept form, set each parentheses equal to zero and solve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182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If equation is in intercept form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find the zeros (x- intercepts) set each parentheses equal to zero and solve</a:t>
            </a:r>
          </a:p>
          <a:p>
            <a:r>
              <a:rPr lang="en-US" sz="3200" dirty="0" smtClean="0"/>
              <a:t>To find the y-</a:t>
            </a:r>
            <a:r>
              <a:rPr lang="en-US" sz="3200" dirty="0"/>
              <a:t> </a:t>
            </a:r>
            <a:r>
              <a:rPr lang="en-US" sz="3200" dirty="0" smtClean="0"/>
              <a:t>intercept set x equal to zero and solve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8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Quadratic formula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 quadratic formula will give you the zeros (X- intercepts) of the function.</a:t>
            </a:r>
          </a:p>
          <a:p>
            <a:pPr lvl="1"/>
            <a:r>
              <a:rPr lang="en-US" sz="3000" dirty="0" smtClean="0"/>
              <a:t>To write the equation in intercept form you need to change the sign of the zero and put it into the equation.– if a fraction put denominator with x and numerator by itself.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223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Quadratic formula and the vertex</a:t>
            </a:r>
            <a:endParaRPr lang="en-US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You can also use the quadratic formula to find the vertex of the parabola:</a:t>
                </a:r>
              </a:p>
              <a:p>
                <a:pPr lvl="1"/>
                <a:r>
                  <a:rPr lang="en-US" sz="3000" dirty="0" smtClean="0"/>
                  <a:t>The max or min point will be: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1353" t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4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General graph of the equation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Applications of quadratics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Overview of applications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Throwing a ball</a:t>
            </a:r>
          </a:p>
          <a:p>
            <a:r>
              <a:rPr lang="en-US" sz="3200" dirty="0" smtClean="0"/>
              <a:t>Height versus time function</a:t>
            </a:r>
          </a:p>
          <a:p>
            <a:r>
              <a:rPr lang="en-US" sz="3200" dirty="0" smtClean="0"/>
              <a:t>Dropping anything</a:t>
            </a:r>
          </a:p>
          <a:p>
            <a:r>
              <a:rPr lang="en-US" sz="3200" dirty="0" smtClean="0"/>
              <a:t>Profit versus cost</a:t>
            </a:r>
          </a:p>
          <a:p>
            <a:r>
              <a:rPr lang="en-US" sz="3200" dirty="0" smtClean="0"/>
              <a:t>Maximization or minimization of something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35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Quadratic applications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Although a stadium field of synthetic turf appears to be flat, its surface is actually shaped like a parabola. This is so the rainwater runs off to the sides. If we take a cross section of the turf, it can be modeled by y = -.000234(x-80)² + 1.5, where x is the distance from the left end of the field and y is the height of the field. What is the height of the field 40 feet in?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91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Quadratic applications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 shot-put thrower can be modeled using the following equation: y = -.0241x² + x +5.5 where x is the distance traveled in feet and y is the height of the shot put in feet. How high is the shot put after it travels 4 feet. How far away will the shot put hit the ground?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Quadratic Applications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Marcus kicks a football in order to score a field goal. The height of the ball is given by the equation y = (-1/200)x² +x where y is the height of the football and x is the horizontal distance the ball travels. We want to know if he kicked the ball hard enough to go over the goal post which is 10 feet high.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66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Domain and Range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Domain: Set of all x values of a function</a:t>
            </a:r>
          </a:p>
          <a:p>
            <a:pPr lvl="1"/>
            <a:r>
              <a:rPr lang="en-US" sz="3000" dirty="0" smtClean="0"/>
              <a:t>Usually will be all real numbers </a:t>
            </a:r>
          </a:p>
          <a:p>
            <a:endParaRPr lang="en-US" sz="3200" dirty="0"/>
          </a:p>
          <a:p>
            <a:r>
              <a:rPr lang="en-US" sz="3200" dirty="0" smtClean="0"/>
              <a:t>Range: Set of all y values of a function</a:t>
            </a:r>
            <a:endParaRPr lang="en-US" sz="3000" dirty="0" smtClean="0"/>
          </a:p>
          <a:p>
            <a:pPr lvl="1"/>
            <a:r>
              <a:rPr lang="en-US" sz="3000" dirty="0" smtClean="0"/>
              <a:t>Depends on your maximum or minimum value</a:t>
            </a:r>
          </a:p>
        </p:txBody>
      </p:sp>
    </p:spTree>
    <p:extLst>
      <p:ext uri="{BB962C8B-B14F-4D97-AF65-F5344CB8AC3E}">
        <p14:creationId xmlns:p14="http://schemas.microsoft.com/office/powerpoint/2010/main" val="13279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X-Intercept and Y-Intercept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X-Intercept: Where the function touches or intersects the x- axis</a:t>
            </a:r>
          </a:p>
          <a:p>
            <a:endParaRPr lang="en-US" sz="3200" dirty="0"/>
          </a:p>
          <a:p>
            <a:r>
              <a:rPr lang="en-US" sz="3200" dirty="0" smtClean="0"/>
              <a:t>Y-intercept: Where the function touches or intersects the y- axis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7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Intervals of Increasing or Decreasing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460470" cy="4412849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Increasing: Where the functions slope is increasing</a:t>
            </a:r>
          </a:p>
          <a:p>
            <a:endParaRPr lang="en-US" sz="3200" dirty="0"/>
          </a:p>
          <a:p>
            <a:r>
              <a:rPr lang="en-US" sz="3200" dirty="0" smtClean="0"/>
              <a:t>Decreasing: Where the functions slope is decreasing</a:t>
            </a:r>
          </a:p>
          <a:p>
            <a:endParaRPr lang="en-US" sz="3200" dirty="0"/>
          </a:p>
          <a:p>
            <a:r>
              <a:rPr lang="en-US" sz="3200" dirty="0" smtClean="0"/>
              <a:t>Labeled as [</a:t>
            </a:r>
            <a:r>
              <a:rPr lang="en-US" sz="3200" dirty="0" err="1" smtClean="0"/>
              <a:t>x,x</a:t>
            </a:r>
            <a:r>
              <a:rPr lang="en-US" sz="3200" dirty="0" smtClean="0"/>
              <a:t>]– increasing/decreasing from what x value to what x value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98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Maximum or Minimum values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Maximum: The highest point of the function</a:t>
            </a:r>
          </a:p>
          <a:p>
            <a:endParaRPr lang="en-US" sz="3200" dirty="0"/>
          </a:p>
          <a:p>
            <a:r>
              <a:rPr lang="en-US" sz="3200" dirty="0" smtClean="0"/>
              <a:t>Minimum: The lowest point of the function</a:t>
            </a:r>
          </a:p>
          <a:p>
            <a:endParaRPr lang="en-US" sz="3200" dirty="0"/>
          </a:p>
          <a:p>
            <a:r>
              <a:rPr lang="en-US" sz="3200" dirty="0" smtClean="0"/>
              <a:t>*Both labeled as a point (x, Y)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54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13415</TotalTime>
  <Words>1705</Words>
  <Application>Microsoft Office PowerPoint</Application>
  <PresentationFormat>Widescreen</PresentationFormat>
  <Paragraphs>228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Cambria Math</vt:lpstr>
      <vt:lpstr>Tw Cen MT</vt:lpstr>
      <vt:lpstr>Droplet</vt:lpstr>
      <vt:lpstr>Quadratic Equations</vt:lpstr>
      <vt:lpstr>General Equation</vt:lpstr>
      <vt:lpstr>Y = ax²</vt:lpstr>
      <vt:lpstr>Y = ax²</vt:lpstr>
      <vt:lpstr>General graph of the equation</vt:lpstr>
      <vt:lpstr>Domain and Range</vt:lpstr>
      <vt:lpstr>X-Intercept and Y-Intercept</vt:lpstr>
      <vt:lpstr>Intervals of Increasing or Decreasing</vt:lpstr>
      <vt:lpstr>Maximum or Minimum values</vt:lpstr>
      <vt:lpstr>Y = x²</vt:lpstr>
      <vt:lpstr>Y = x²</vt:lpstr>
      <vt:lpstr>Real-life importance</vt:lpstr>
      <vt:lpstr>Quadratic equations in standard form</vt:lpstr>
      <vt:lpstr>Standard Form</vt:lpstr>
      <vt:lpstr>Standard Form Graphs</vt:lpstr>
      <vt:lpstr>Standard Form graphs</vt:lpstr>
      <vt:lpstr>Quadratic Equations in Intercept form</vt:lpstr>
      <vt:lpstr>Intercept form</vt:lpstr>
      <vt:lpstr>Intercept Form</vt:lpstr>
      <vt:lpstr>The vertex of which parabola is higher?</vt:lpstr>
      <vt:lpstr>Solve quadratics in standard form (Without calculator)</vt:lpstr>
      <vt:lpstr>Factoring quadratics</vt:lpstr>
      <vt:lpstr>Factoring Quadratics in standard form</vt:lpstr>
      <vt:lpstr>Factoring Quadratics in standard form</vt:lpstr>
      <vt:lpstr>Factoring Quadratics in standard form</vt:lpstr>
      <vt:lpstr>Factoring Quadratics in standard form</vt:lpstr>
      <vt:lpstr>Factoring Quadratics in standard form</vt:lpstr>
      <vt:lpstr>Factoring Quadratics in standard form</vt:lpstr>
      <vt:lpstr>Factoring Quadratics in standard form</vt:lpstr>
      <vt:lpstr>Factoring Quadratics in standard form</vt:lpstr>
      <vt:lpstr>Factoring Quadratics in standard form</vt:lpstr>
      <vt:lpstr>Factoring Worksheet</vt:lpstr>
      <vt:lpstr>Finding Maximums and minimums</vt:lpstr>
      <vt:lpstr>Quadratic Formula</vt:lpstr>
      <vt:lpstr>Quadratic Formula </vt:lpstr>
      <vt:lpstr>Quadratic Formula</vt:lpstr>
      <vt:lpstr>Quadratic Formula Song</vt:lpstr>
      <vt:lpstr>Using the quadratic Formula</vt:lpstr>
      <vt:lpstr>Using the quadratic Formula</vt:lpstr>
      <vt:lpstr>Using the quadratic Formula</vt:lpstr>
      <vt:lpstr>Using the quadratic Formula</vt:lpstr>
      <vt:lpstr>Using the quadratic Formula</vt:lpstr>
      <vt:lpstr>The Discriminant</vt:lpstr>
      <vt:lpstr>The discriminant</vt:lpstr>
      <vt:lpstr>Importance of information RECAP</vt:lpstr>
      <vt:lpstr>IF equation is in standard form</vt:lpstr>
      <vt:lpstr>If equation is in intercept form</vt:lpstr>
      <vt:lpstr>Quadratic formula</vt:lpstr>
      <vt:lpstr>Quadratic formula and the vertex</vt:lpstr>
      <vt:lpstr>Applications of quadratics</vt:lpstr>
      <vt:lpstr>Overview of applications</vt:lpstr>
      <vt:lpstr>Quadratic applications</vt:lpstr>
      <vt:lpstr>Quadratic applications</vt:lpstr>
      <vt:lpstr>Quadratic Applications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Quadratic Equations</dc:title>
  <dc:creator>Hannah Peacock</dc:creator>
  <cp:lastModifiedBy>Hannah Peacock</cp:lastModifiedBy>
  <cp:revision>38</cp:revision>
  <dcterms:created xsi:type="dcterms:W3CDTF">2013-10-18T13:32:15Z</dcterms:created>
  <dcterms:modified xsi:type="dcterms:W3CDTF">2013-10-31T14:20:58Z</dcterms:modified>
</cp:coreProperties>
</file>