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59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4F3-0784-40AF-BF6D-8134CF080EFE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25AA-61CB-4EF8-B89E-032DC0FA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0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9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6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5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3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279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4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8693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2: Unit 4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(complex and imaginary numbers)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9: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Determine the voltage of a circuit that has an impedance of 4 – 7i ohms and a current of 6 + 5i a</a:t>
            </a:r>
            <a:r>
              <a:rPr lang="en-US" sz="3800" b="1" dirty="0" smtClean="0"/>
              <a:t>mps.</a:t>
            </a:r>
          </a:p>
          <a:p>
            <a:pPr lvl="1"/>
            <a:r>
              <a:rPr lang="en-US" sz="3200" b="1" dirty="0" smtClean="0"/>
              <a:t>V = I*Z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 smtClean="0"/>
              <a:t>59 – 22i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53" y="3388770"/>
            <a:ext cx="3343611" cy="30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10: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Any questions?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22214"/>
            <a:ext cx="3453222" cy="3453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71" y="537883"/>
            <a:ext cx="3233442" cy="56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1: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Factor the given polynomial completely: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3600" b="1" dirty="0" smtClean="0"/>
              </a:p>
              <a:p>
                <a:pPr lvl="1"/>
                <a:endParaRPr lang="en-US" sz="3600" b="1" dirty="0"/>
              </a:p>
              <a:p>
                <a:pPr lvl="1"/>
                <a:endParaRPr lang="en-US" sz="3600" b="1" dirty="0" smtClean="0"/>
              </a:p>
              <a:p>
                <a:pPr lvl="1"/>
                <a:r>
                  <a:rPr lang="en-US" sz="3600" b="1" dirty="0" smtClean="0"/>
                  <a:t>(x + 1)(x - 3)(x - 5)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3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2: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Factor the given polynomial completely: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3600" b="1" dirty="0" smtClean="0"/>
              </a:p>
              <a:p>
                <a:pPr lvl="1"/>
                <a:endParaRPr lang="en-US" sz="3600" b="1" dirty="0"/>
              </a:p>
              <a:p>
                <a:pPr lvl="1"/>
                <a:endParaRPr lang="en-US" sz="3600" b="1" dirty="0" smtClean="0"/>
              </a:p>
              <a:p>
                <a:pPr lvl="1"/>
                <a:r>
                  <a:rPr lang="en-US" sz="3600" b="1" dirty="0" smtClean="0"/>
                  <a:t>(2x – 1)(2x – 1)(x – 4)(x + 2)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9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3: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Factor the given polynomial completely: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𝟑𝟕𝟖</m:t>
                    </m:r>
                  </m:oMath>
                </a14:m>
                <a:endParaRPr lang="en-US" sz="3600" b="1" dirty="0" smtClean="0"/>
              </a:p>
              <a:p>
                <a:pPr lvl="1"/>
                <a:endParaRPr lang="en-US" sz="3600" b="1" dirty="0"/>
              </a:p>
              <a:p>
                <a:pPr lvl="1"/>
                <a:endParaRPr lang="en-US" sz="3600" b="1" dirty="0" smtClean="0"/>
              </a:p>
              <a:p>
                <a:pPr lvl="1"/>
                <a:r>
                  <a:rPr lang="en-US" sz="3600" b="1" dirty="0" smtClean="0"/>
                  <a:t>(x – 3i)(x + 3i)(x – 6)(x + 7)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4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4: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Multiply: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3600" b="1" dirty="0" smtClean="0"/>
              </a:p>
              <a:p>
                <a:pPr lvl="1"/>
                <a:endParaRPr lang="en-US" sz="3600" b="1" dirty="0" smtClean="0"/>
              </a:p>
              <a:p>
                <a:pPr lvl="1"/>
                <a:endParaRPr lang="en-US" sz="3600" b="1" dirty="0"/>
              </a:p>
              <a:p>
                <a:pPr lvl="1"/>
                <a:r>
                  <a:rPr lang="en-US" sz="3600" b="1" dirty="0" smtClean="0"/>
                  <a:t>x² + 16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19247576">
            <a:off x="5900189" y="2797965"/>
            <a:ext cx="43320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Multiply!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3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5: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What is the mathematical name for the pair below?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88096" y="4537951"/>
            <a:ext cx="473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Conjugate Pair!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39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6: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 smtClean="0"/>
                  <a:t>Multiply: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3600" b="1" dirty="0" smtClean="0"/>
              </a:p>
              <a:p>
                <a:pPr lvl="1"/>
                <a:endParaRPr lang="en-US" sz="3600" b="1" dirty="0" smtClean="0"/>
              </a:p>
              <a:p>
                <a:pPr lvl="1"/>
                <a:endParaRPr lang="en-US" sz="3600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2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7: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Given the zero's below, write the equation in factored form:</a:t>
            </a:r>
          </a:p>
          <a:p>
            <a:pPr lvl="1"/>
            <a:r>
              <a:rPr lang="en-US" sz="3800" b="1" dirty="0" smtClean="0"/>
              <a:t>5i, -5, 2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 smtClean="0"/>
              <a:t>(x – 5i)(x + 5i)(x + 5)(x – 2)</a:t>
            </a:r>
          </a:p>
        </p:txBody>
      </p:sp>
    </p:spTree>
    <p:extLst>
      <p:ext uri="{BB962C8B-B14F-4D97-AF65-F5344CB8AC3E}">
        <p14:creationId xmlns:p14="http://schemas.microsoft.com/office/powerpoint/2010/main" val="39647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8: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Given the graph of the polynomial function, tell:</a:t>
            </a:r>
          </a:p>
          <a:p>
            <a:pPr lvl="1"/>
            <a:r>
              <a:rPr lang="en-US" sz="3600" b="1" dirty="0" smtClean="0"/>
              <a:t>Increasing and decreasing, </a:t>
            </a:r>
          </a:p>
          <a:p>
            <a:pPr lvl="1"/>
            <a:r>
              <a:rPr lang="en-US" sz="3600" b="1" dirty="0" smtClean="0"/>
              <a:t>Relative max or min</a:t>
            </a:r>
          </a:p>
          <a:p>
            <a:pPr lvl="1"/>
            <a:r>
              <a:rPr lang="en-US" sz="3600" b="1" dirty="0" smtClean="0"/>
              <a:t>Absolute max or min</a:t>
            </a:r>
          </a:p>
          <a:p>
            <a:pPr lvl="1"/>
            <a:r>
              <a:rPr lang="en-US" sz="3600" b="1" dirty="0" smtClean="0"/>
              <a:t>Inflection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09" y="3003849"/>
            <a:ext cx="4953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231</TotalTime>
  <Words>180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Cambria Math</vt:lpstr>
      <vt:lpstr>Garamond</vt:lpstr>
      <vt:lpstr>Savon</vt:lpstr>
      <vt:lpstr>Algebra 2: Unit 4 Review</vt:lpstr>
      <vt:lpstr>Question 1: </vt:lpstr>
      <vt:lpstr>Question 2: </vt:lpstr>
      <vt:lpstr>Question 3: </vt:lpstr>
      <vt:lpstr>Question 4: </vt:lpstr>
      <vt:lpstr>Question 5: </vt:lpstr>
      <vt:lpstr>Question 6: </vt:lpstr>
      <vt:lpstr>Question 7: </vt:lpstr>
      <vt:lpstr>Question 8: </vt:lpstr>
      <vt:lpstr>Question 9: </vt:lpstr>
      <vt:lpstr>Question 10: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2: Unit 4 Review</dc:title>
  <dc:creator>Hannah Peacock</dc:creator>
  <cp:lastModifiedBy>Hannah Peacock</cp:lastModifiedBy>
  <cp:revision>9</cp:revision>
  <cp:lastPrinted>2013-12-13T18:36:13Z</cp:lastPrinted>
  <dcterms:created xsi:type="dcterms:W3CDTF">2013-12-13T13:27:32Z</dcterms:created>
  <dcterms:modified xsi:type="dcterms:W3CDTF">2013-12-13T19:30:49Z</dcterms:modified>
</cp:coreProperties>
</file>