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1" autoAdjust="0"/>
  </p:normalViewPr>
  <p:slideViewPr>
    <p:cSldViewPr>
      <p:cViewPr varScale="1">
        <p:scale>
          <a:sx n="69" d="100"/>
          <a:sy n="69" d="100"/>
        </p:scale>
        <p:origin x="84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6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8ED9C-4114-4CCD-8851-AC0DDE592CD3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A5B48-484C-42EE-A971-90BEDB494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5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51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3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19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56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4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6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357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6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4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05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05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92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71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29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11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95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644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094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138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4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719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407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364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2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100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03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982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27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205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83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911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0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94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9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8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9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6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3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5B48-484C-42EE-A971-90BEDB494E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3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9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314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60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2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64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2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2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6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0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FBC24-B5E3-46C9-9ABF-190C28542D5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09E4-1E72-480B-B859-DC34AE76E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28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7.xml"/><Relationship Id="rId18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31.xml"/><Relationship Id="rId7" Type="http://schemas.openxmlformats.org/officeDocument/2006/relationships/slide" Target="slide5.xml"/><Relationship Id="rId12" Type="http://schemas.openxmlformats.org/officeDocument/2006/relationships/slide" Target="slide17.xml"/><Relationship Id="rId17" Type="http://schemas.openxmlformats.org/officeDocument/2006/relationships/slide" Target="slide29.xml"/><Relationship Id="rId2" Type="http://schemas.openxmlformats.org/officeDocument/2006/relationships/notesSlide" Target="../notesSlides/notesSlide2.xml"/><Relationship Id="rId16" Type="http://schemas.openxmlformats.org/officeDocument/2006/relationships/slide" Target="slide19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7.xml"/><Relationship Id="rId5" Type="http://schemas.openxmlformats.org/officeDocument/2006/relationships/slide" Target="slide23.xml"/><Relationship Id="rId15" Type="http://schemas.openxmlformats.org/officeDocument/2006/relationships/slide" Target="slide9.xml"/><Relationship Id="rId10" Type="http://schemas.openxmlformats.org/officeDocument/2006/relationships/slide" Target="slide35.xml"/><Relationship Id="rId19" Type="http://schemas.openxmlformats.org/officeDocument/2006/relationships/slide" Target="slide11.xml"/><Relationship Id="rId4" Type="http://schemas.openxmlformats.org/officeDocument/2006/relationships/slide" Target="slide13.xml"/><Relationship Id="rId9" Type="http://schemas.openxmlformats.org/officeDocument/2006/relationships/slide" Target="slide25.xml"/><Relationship Id="rId14" Type="http://schemas.openxmlformats.org/officeDocument/2006/relationships/slide" Target="slide37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Jeopardy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</a:t>
            </a:r>
            <a:r>
              <a:rPr lang="en-US" sz="3200" dirty="0"/>
              <a:t> </a:t>
            </a:r>
            <a:r>
              <a:rPr lang="en-US" sz="3200" dirty="0" smtClean="0"/>
              <a:t>10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the standard form of the polynomial:</a:t>
            </a:r>
          </a:p>
          <a:p>
            <a:pPr lvl="1"/>
            <a:r>
              <a:rPr lang="en-US" sz="3200" dirty="0">
                <a:sym typeface="Symbol"/>
              </a:rPr>
              <a:t>Y = 4x² - 3x³ + 10 – 12x</a:t>
            </a:r>
          </a:p>
          <a:p>
            <a:pPr lvl="1"/>
            <a:endParaRPr lang="en-US" sz="18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Answer</a:t>
            </a:r>
            <a:endParaRPr lang="en-US" sz="2200" dirty="0" smtClean="0">
              <a:sym typeface="Symbol"/>
            </a:endParaRP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200" dirty="0" smtClean="0"/>
              <a:t>What is </a:t>
            </a:r>
            <a:r>
              <a:rPr lang="en-US" sz="3200" dirty="0">
                <a:sym typeface="Symbol"/>
              </a:rPr>
              <a:t>Y = </a:t>
            </a:r>
            <a:r>
              <a:rPr lang="en-US" sz="3200" dirty="0" smtClean="0">
                <a:sym typeface="Symbol"/>
              </a:rPr>
              <a:t>- </a:t>
            </a:r>
            <a:r>
              <a:rPr lang="en-US" sz="3200" dirty="0">
                <a:sym typeface="Symbol"/>
              </a:rPr>
              <a:t>3x³ </a:t>
            </a:r>
            <a:r>
              <a:rPr lang="en-US" sz="3200" dirty="0" smtClean="0">
                <a:sym typeface="Symbol"/>
              </a:rPr>
              <a:t>+ 4x² </a:t>
            </a:r>
            <a:r>
              <a:rPr lang="en-US" sz="3200" dirty="0">
                <a:sym typeface="Symbol"/>
              </a:rPr>
              <a:t>– </a:t>
            </a:r>
            <a:r>
              <a:rPr lang="en-US" sz="3200" dirty="0" smtClean="0">
                <a:sym typeface="Symbol"/>
              </a:rPr>
              <a:t>12x + 10</a:t>
            </a:r>
            <a:endParaRPr lang="en-US" sz="3200" dirty="0">
              <a:sym typeface="Symbol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Adding/Subtracting Polynomials</a:t>
            </a:r>
            <a:r>
              <a:rPr lang="en-US" dirty="0" smtClean="0"/>
              <a:t> </a:t>
            </a: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87"/>
            <a:ext cx="7675959" cy="3541714"/>
          </a:xfrm>
        </p:spPr>
        <p:txBody>
          <a:bodyPr>
            <a:noAutofit/>
          </a:bodyPr>
          <a:lstStyle/>
          <a:p>
            <a:r>
              <a:rPr lang="en-US" sz="3200" dirty="0" smtClean="0"/>
              <a:t>Add the given polynomials:</a:t>
            </a:r>
          </a:p>
          <a:p>
            <a:pPr lvl="1"/>
            <a:r>
              <a:rPr lang="en-US" sz="3200" dirty="0" smtClean="0"/>
              <a:t>(4x³ - 8x + 7) + (9x² - 14x + 12 – 5x</a:t>
            </a:r>
            <a:r>
              <a:rPr lang="en-US" sz="3200" dirty="0" smtClean="0">
                <a:latin typeface="Calibri" panose="020F0502020204030204" pitchFamily="34" charset="0"/>
              </a:rPr>
              <a:t>⁷)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is: -5x</a:t>
            </a:r>
            <a:r>
              <a:rPr lang="en-US" sz="3200" dirty="0" smtClean="0">
                <a:latin typeface="Calibri" panose="020F0502020204030204" pitchFamily="34" charset="0"/>
              </a:rPr>
              <a:t>⁷ + 4x³ + 9x² - 21x + 19 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Subtract the given polynomials:</a:t>
            </a:r>
            <a:endParaRPr lang="en-US" sz="3200" dirty="0" smtClean="0"/>
          </a:p>
          <a:p>
            <a:pPr lvl="1"/>
            <a:r>
              <a:rPr lang="en-US" sz="3200" dirty="0" smtClean="0"/>
              <a:t>(2x³ </a:t>
            </a:r>
            <a:r>
              <a:rPr lang="en-US" sz="3200" dirty="0"/>
              <a:t>- </a:t>
            </a:r>
            <a:r>
              <a:rPr lang="en-US" sz="3200" dirty="0" smtClean="0"/>
              <a:t>1x </a:t>
            </a:r>
            <a:r>
              <a:rPr lang="en-US" sz="3200" dirty="0"/>
              <a:t>+ </a:t>
            </a:r>
            <a:r>
              <a:rPr lang="en-US" sz="3200" dirty="0" smtClean="0"/>
              <a:t>3) - (7x² </a:t>
            </a:r>
            <a:r>
              <a:rPr lang="en-US" sz="3200" dirty="0"/>
              <a:t>- 6</a:t>
            </a:r>
            <a:r>
              <a:rPr lang="en-US" sz="3200" dirty="0" smtClean="0"/>
              <a:t>x </a:t>
            </a:r>
            <a:r>
              <a:rPr lang="en-US" sz="3200" dirty="0"/>
              <a:t>+ </a:t>
            </a:r>
            <a:r>
              <a:rPr lang="en-US" sz="3200" dirty="0" smtClean="0"/>
              <a:t>10 + 4x³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dirty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What is</a:t>
            </a:r>
            <a:r>
              <a:rPr lang="en-US" sz="3200" dirty="0" smtClean="0"/>
              <a:t>: -2x³ - 7x² + 5x - 7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the given polynomials: </a:t>
            </a:r>
          </a:p>
          <a:p>
            <a:pPr lvl="1"/>
            <a:endParaRPr lang="en-US" sz="18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2074" r="56723" b="79493"/>
          <a:stretch/>
        </p:blipFill>
        <p:spPr>
          <a:xfrm>
            <a:off x="2362200" y="2743199"/>
            <a:ext cx="4648200" cy="902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 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  <p:pic>
        <p:nvPicPr>
          <p:cNvPr id="1028" name="Picture 4" descr="http://www.algebra-class.com/image-files/add-polynomial3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93" r="73109" b="461"/>
          <a:stretch/>
        </p:blipFill>
        <p:spPr bwMode="auto">
          <a:xfrm>
            <a:off x="2819400" y="2514600"/>
            <a:ext cx="2743204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Subtract the polynomials: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28267" t="7974" r="29599" b="57475"/>
          <a:stretch/>
        </p:blipFill>
        <p:spPr>
          <a:xfrm>
            <a:off x="1676400" y="2895600"/>
            <a:ext cx="6019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33979"/>
              </p:ext>
            </p:extLst>
          </p:nvPr>
        </p:nvGraphicFramePr>
        <p:xfrm>
          <a:off x="76200" y="76201"/>
          <a:ext cx="8991600" cy="6553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8555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 Form of a Polynomial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Adding/Subtracting Polynomials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Multiplying/Dividing Polynomials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Graphs of Polynomials</a:t>
                      </a:r>
                      <a:endParaRPr lang="en-US" sz="1800" dirty="0"/>
                    </a:p>
                  </a:txBody>
                  <a:tcPr/>
                </a:tc>
              </a:tr>
              <a:tr h="108882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hlinkClick r:id="rId3" action="ppaction://hlinksldjump"/>
                        </a:rPr>
                        <a:t>100</a:t>
                      </a:r>
                      <a:endParaRPr lang="en-US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4" action="ppaction://hlinksldjump"/>
                        </a:rPr>
                        <a:t>100</a:t>
                      </a:r>
                      <a:endParaRPr lang="en-US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5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6" action="ppaction://hlinksldjump"/>
                        </a:rPr>
                        <a:t>100</a:t>
                      </a:r>
                      <a:endParaRPr lang="en-US" sz="4000" dirty="0"/>
                    </a:p>
                  </a:txBody>
                  <a:tcPr/>
                </a:tc>
              </a:tr>
              <a:tr h="115221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hlinkClick r:id="rId7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8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9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0" action="ppaction://hlinksldjump"/>
                        </a:rPr>
                        <a:t>200</a:t>
                      </a:r>
                      <a:endParaRPr lang="en-US" sz="4000" dirty="0"/>
                    </a:p>
                  </a:txBody>
                  <a:tcPr/>
                </a:tc>
              </a:tr>
              <a:tr h="115221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hlinkClick r:id="rId11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2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3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4" action="ppaction://hlinksldjump"/>
                        </a:rPr>
                        <a:t>300</a:t>
                      </a:r>
                      <a:endParaRPr lang="en-US" sz="4000" dirty="0"/>
                    </a:p>
                  </a:txBody>
                  <a:tcPr/>
                </a:tc>
              </a:tr>
              <a:tr h="115221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hlinkClick r:id="rId15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6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7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18" action="ppaction://hlinksldjump"/>
                        </a:rPr>
                        <a:t>400</a:t>
                      </a:r>
                      <a:endParaRPr lang="en-US" sz="4000" dirty="0"/>
                    </a:p>
                  </a:txBody>
                  <a:tcPr/>
                </a:tc>
              </a:tr>
              <a:tr h="115221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hlinkClick r:id="rId19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20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21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hlinkClick r:id="rId22" action="ppaction://hlinksldjump"/>
                        </a:rPr>
                        <a:t>500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</a:t>
            </a:r>
            <a:r>
              <a:rPr lang="en-US" dirty="0" smtClean="0"/>
              <a:t>Polynomials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 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  <p:pic>
        <p:nvPicPr>
          <p:cNvPr id="2050" name="Picture 2" descr="http://2012books.lardbucket.org/books/beginning-algebra/section_08/a6a4e25f8cf1d34b132dbc77fd683cb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66445" r="49867"/>
          <a:stretch/>
        </p:blipFill>
        <p:spPr bwMode="auto">
          <a:xfrm>
            <a:off x="2819400" y="2438400"/>
            <a:ext cx="25908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Polynomials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Add and subtract the polynomials: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  <p:pic>
        <p:nvPicPr>
          <p:cNvPr id="3074" name="Picture 2" descr="http://0.tqn.com/d/math/1/0/9/2/poly4a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3" b="49333"/>
          <a:stretch/>
        </p:blipFill>
        <p:spPr bwMode="auto">
          <a:xfrm>
            <a:off x="0" y="3124200"/>
            <a:ext cx="9144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Adding/Subtracting Polynomials </a:t>
            </a: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  <p:pic>
        <p:nvPicPr>
          <p:cNvPr id="4098" name="Picture 2" descr="http://0.tqn.com/d/math/1/0/9/2/poly4a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8" t="50666" r="52055" b="36001"/>
          <a:stretch/>
        </p:blipFill>
        <p:spPr bwMode="auto">
          <a:xfrm>
            <a:off x="2971800" y="2362200"/>
            <a:ext cx="356616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Multiplying/ Dividing Polynomials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Multiply: (3x + 3)(4x – 2)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Multiplying/ Dividing Polynomials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 12x² + 6x - 6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97088"/>
            <a:ext cx="6629400" cy="42245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Divid</a:t>
            </a:r>
            <a:r>
              <a:rPr lang="en-US" sz="3200" dirty="0" smtClean="0"/>
              <a:t>e using long division: </a:t>
            </a:r>
          </a:p>
          <a:p>
            <a:pPr lvl="1"/>
            <a:r>
              <a:rPr lang="en-US" sz="2800" dirty="0" smtClean="0"/>
              <a:t>x² + 2x – 7 ÷ x – 2 </a:t>
            </a:r>
            <a:endParaRPr lang="en-US" sz="2800" dirty="0" smtClean="0"/>
          </a:p>
          <a:p>
            <a:pPr lvl="1"/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 x + 4 + 1/x – 2 .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Multiply:</a:t>
            </a:r>
          </a:p>
          <a:p>
            <a:pPr lvl="1"/>
            <a:r>
              <a:rPr lang="en-US" sz="2800" dirty="0" smtClean="0"/>
              <a:t>(4x² + 3x – 4)(2x² - 9)</a:t>
            </a:r>
            <a:endParaRPr lang="en-US" sz="28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 </a:t>
            </a:r>
            <a:r>
              <a:rPr lang="en-US" sz="3200" dirty="0" smtClean="0"/>
              <a:t>What </a:t>
            </a:r>
            <a:r>
              <a:rPr lang="en-US" sz="3200" dirty="0" smtClean="0"/>
              <a:t>is: 8x^4 +6x³ – 44x² -27x + 36.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467600" cy="42245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Divide using synthetic division:</a:t>
            </a:r>
          </a:p>
          <a:p>
            <a:pPr lvl="1"/>
            <a:r>
              <a:rPr lang="en-US" sz="2800" dirty="0" smtClean="0"/>
              <a:t>X^4 + 7x³ +3x² - 63x -108 ÷ x + 3</a:t>
            </a:r>
            <a:endParaRPr lang="en-US" sz="28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 of Polynomials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do you determine the equation for the standard form of polynomials? </a:t>
            </a:r>
            <a:endParaRPr lang="en-US" sz="3600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 x³ + 4x² - 9x - 36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Multiply:</a:t>
            </a:r>
          </a:p>
          <a:p>
            <a:pPr lvl="1"/>
            <a:r>
              <a:rPr lang="en-US" sz="3200" dirty="0" smtClean="0"/>
              <a:t>(2x³ +9x² - 4x)(-3x³ - 7x² - 5)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Multiplying/ Dividing Polynomials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is:</a:t>
            </a:r>
          </a:p>
          <a:p>
            <a:pPr lvl="1"/>
            <a:r>
              <a:rPr lang="en-US" sz="2800" dirty="0" smtClean="0"/>
              <a:t> -</a:t>
            </a:r>
            <a:r>
              <a:rPr lang="en-US" sz="3200" dirty="0" smtClean="0"/>
              <a:t>6x^6 – 35x^5 – 51x^4</a:t>
            </a:r>
            <a:r>
              <a:rPr lang="en-US" sz="3200" dirty="0"/>
              <a:t> </a:t>
            </a:r>
            <a:r>
              <a:rPr lang="en-US" sz="3200" dirty="0" smtClean="0"/>
              <a:t>+18x³ - 45x² +20x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of Polynomials100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ym typeface="Symbol"/>
              </a:rPr>
              <a:t>What is an absolute maximum?</a:t>
            </a:r>
            <a:endParaRPr lang="en-US" sz="3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Polynomials100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is the highest point of a curve of the graph.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Polynomials200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an absolute minimum?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</a:t>
            </a:r>
            <a:r>
              <a:rPr lang="en-US" dirty="0" smtClean="0"/>
              <a:t>Polynomials 200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</a:t>
            </a:r>
            <a:r>
              <a:rPr lang="en-US" sz="3200" dirty="0" smtClean="0">
                <a:sym typeface="Symbol"/>
              </a:rPr>
              <a:t>the absolute lowest point on the curve of a graph. </a:t>
            </a:r>
            <a:endParaRPr lang="en-US" sz="3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Polynomials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429499" cy="35417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are inflection points of a graph?</a:t>
            </a:r>
            <a:endParaRPr lang="en-US" sz="3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</a:t>
            </a:r>
            <a:r>
              <a:rPr lang="en-US" dirty="0" smtClean="0"/>
              <a:t>Polynomials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</a:t>
            </a:r>
            <a:r>
              <a:rPr lang="en-US" sz="3200" dirty="0" smtClean="0"/>
              <a:t>where the graph changes from concave up to concave down!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</a:t>
            </a:r>
            <a:r>
              <a:rPr lang="en-US" dirty="0" smtClean="0"/>
              <a:t>Polynomials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you know the function is increasing or decreasing?</a:t>
            </a:r>
            <a:endParaRPr lang="en-US" sz="3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Order the terms from highest degree exponent to lowest degree exponent.</a:t>
            </a:r>
            <a:endParaRPr lang="en-US" sz="36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</a:t>
            </a:r>
            <a:r>
              <a:rPr lang="en-US" dirty="0" smtClean="0"/>
              <a:t>Polynomials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1952"/>
            <a:ext cx="6629400" cy="422452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What is the graph is increasing where there is a positive slope and decreasing where there is a negative slope.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</a:t>
            </a:r>
            <a:r>
              <a:rPr lang="en-US" dirty="0" smtClean="0"/>
              <a:t>Polynomials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4020740" cy="3541714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Label the absolute  and relative maximums and minimums, inflection points, and intervals of increasing and decreasing on the graph. </a:t>
            </a:r>
            <a:endParaRPr lang="en-US" sz="3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Answer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967" y="2097088"/>
            <a:ext cx="4766033" cy="3461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</a:t>
            </a:r>
            <a:r>
              <a:rPr lang="en-US" dirty="0" smtClean="0"/>
              <a:t>Polynomials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What is there is no solution.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Symbol"/>
              </a:rPr>
              <a:t>Determine the degree of the polynomial:</a:t>
            </a:r>
          </a:p>
          <a:p>
            <a:pPr lvl="1"/>
            <a:r>
              <a:rPr lang="en-US" sz="2800" dirty="0" smtClean="0">
                <a:sym typeface="Symbol"/>
              </a:rPr>
              <a:t>Y = 4x² - 3x³ + 10 – 12x</a:t>
            </a:r>
            <a:endParaRPr lang="en-US" sz="28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</a:t>
            </a:r>
            <a:r>
              <a:rPr lang="en-US" sz="3200" dirty="0" smtClean="0"/>
              <a:t>the degree is 3. 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109" y="2097088"/>
            <a:ext cx="6629400" cy="4224528"/>
          </a:xfrm>
        </p:spPr>
        <p:txBody>
          <a:bodyPr>
            <a:noAutofit/>
          </a:bodyPr>
          <a:lstStyle/>
          <a:p>
            <a:r>
              <a:rPr lang="en-US" sz="3200" dirty="0" smtClean="0">
                <a:sym typeface="Symbol"/>
              </a:rPr>
              <a:t>What are the coefficients of the polynomial:</a:t>
            </a:r>
          </a:p>
          <a:p>
            <a:pPr lvl="1"/>
            <a:r>
              <a:rPr lang="en-US" sz="3200" dirty="0">
                <a:sym typeface="Symbol"/>
              </a:rPr>
              <a:t>Y = 4x² - 3x³ + 10 – </a:t>
            </a:r>
            <a:r>
              <a:rPr lang="en-US" sz="3200" dirty="0" smtClean="0">
                <a:sym typeface="Symbol"/>
              </a:rPr>
              <a:t>12x</a:t>
            </a:r>
            <a:endParaRPr lang="en-US" sz="32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pPr>
              <a:buNone/>
            </a:pPr>
            <a:endParaRPr lang="en-US" sz="2200" dirty="0" smtClean="0">
              <a:sym typeface="Symbol"/>
            </a:endParaRPr>
          </a:p>
          <a:p>
            <a:pPr>
              <a:buNone/>
            </a:pPr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Answer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</a:t>
            </a:r>
            <a:r>
              <a:rPr lang="en-US" sz="3200" dirty="0"/>
              <a:t> </a:t>
            </a:r>
            <a:r>
              <a:rPr lang="en-US" sz="3200" dirty="0" smtClean="0"/>
              <a:t>4, -3, and -12.</a:t>
            </a:r>
            <a:endParaRPr lang="en-US" sz="3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 action="ppaction://hlinksldjump"/>
              </a:rPr>
              <a:t>Home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</a:t>
            </a:r>
            <a:r>
              <a:rPr lang="en-US" dirty="0" smtClean="0"/>
              <a:t>Polynomials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constant of the polynomial:</a:t>
            </a:r>
          </a:p>
          <a:p>
            <a:pPr lvl="1"/>
            <a:r>
              <a:rPr lang="en-US" sz="3200" dirty="0">
                <a:sym typeface="Symbol"/>
              </a:rPr>
              <a:t>Y = 4x² - 3x³ + 10 – 12x</a:t>
            </a:r>
          </a:p>
          <a:p>
            <a:pPr lvl="1"/>
            <a:endParaRPr lang="en-US" sz="1800" dirty="0" smtClean="0">
              <a:sym typeface="Symbol"/>
            </a:endParaRPr>
          </a:p>
          <a:p>
            <a:endParaRPr lang="en-US" sz="2200" dirty="0" smtClean="0">
              <a:sym typeface="Symbol"/>
            </a:endParaRPr>
          </a:p>
          <a:p>
            <a:r>
              <a:rPr lang="en-US" sz="2200" dirty="0" smtClean="0">
                <a:sym typeface="Symbol"/>
                <a:hlinkClick r:id="rId3" action="ppaction://hlinksldjump"/>
              </a:rPr>
              <a:t>Answer</a:t>
            </a:r>
            <a:endParaRPr lang="en-US" sz="2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1950</TotalTime>
  <Words>755</Words>
  <Application>Microsoft Office PowerPoint</Application>
  <PresentationFormat>On-screen Show (4:3)</PresentationFormat>
  <Paragraphs>304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Symbol</vt:lpstr>
      <vt:lpstr>Times New Roman</vt:lpstr>
      <vt:lpstr>Trebuchet MS</vt:lpstr>
      <vt:lpstr>Tw Cen MT</vt:lpstr>
      <vt:lpstr>Circuit</vt:lpstr>
      <vt:lpstr>Jeopardy Review</vt:lpstr>
      <vt:lpstr>PowerPoint Presentation</vt:lpstr>
      <vt:lpstr>Standard Form of Polynomials 100</vt:lpstr>
      <vt:lpstr>Standard Form of Polynomials 100</vt:lpstr>
      <vt:lpstr>Standard Form of Polynomials 200</vt:lpstr>
      <vt:lpstr>Standard Form of Polynomials 200</vt:lpstr>
      <vt:lpstr>Standard Form of Polynomials 300</vt:lpstr>
      <vt:lpstr>Standard Form of Polynomials 300</vt:lpstr>
      <vt:lpstr>Standard Form of Polynomials 400</vt:lpstr>
      <vt:lpstr>Standard Form of Polynomials 400</vt:lpstr>
      <vt:lpstr>Standard Form of Polynomials 500</vt:lpstr>
      <vt:lpstr>Standard Form of Polynomials 500</vt:lpstr>
      <vt:lpstr>Adding/Subtracting Polynomials 100</vt:lpstr>
      <vt:lpstr>Adding/Subtracting Polynomials 100</vt:lpstr>
      <vt:lpstr>Adding/Subtracting Polynomials 200</vt:lpstr>
      <vt:lpstr>Adding/Subtracting Polynomials 200</vt:lpstr>
      <vt:lpstr>Adding/Subtracting Polynomials 300</vt:lpstr>
      <vt:lpstr>Adding/Subtracting Polynomials 300</vt:lpstr>
      <vt:lpstr>Adding/Subtracting Polynomials 400</vt:lpstr>
      <vt:lpstr>Adding/Subtracting Polynomials 400</vt:lpstr>
      <vt:lpstr>Adding/Subtracting Polynomials 500</vt:lpstr>
      <vt:lpstr>Adding/Subtracting Polynomials 500</vt:lpstr>
      <vt:lpstr>Multiplying/ Dividing Polynomials 100</vt:lpstr>
      <vt:lpstr>Multiplying/ Dividing Polynomials 100</vt:lpstr>
      <vt:lpstr>Multiplying/ Dividing Polynomials 200</vt:lpstr>
      <vt:lpstr>Multiplying/ Dividing Polynomials 200</vt:lpstr>
      <vt:lpstr>Multiplying/ Dividing Polynomials 300</vt:lpstr>
      <vt:lpstr>Multiplying/ Dividing Polynomials 300</vt:lpstr>
      <vt:lpstr>Multiplying/ Dividing Polynomials 400</vt:lpstr>
      <vt:lpstr>Multiplying/ Dividing Polynomials 400</vt:lpstr>
      <vt:lpstr>Multiplying/ Dividing Polynomials 500</vt:lpstr>
      <vt:lpstr>Multiplying/ Dividing Polynomials 500</vt:lpstr>
      <vt:lpstr>Graphs of Polynomials100</vt:lpstr>
      <vt:lpstr>Graphs of Polynomials100</vt:lpstr>
      <vt:lpstr>Graphs of Polynomials200</vt:lpstr>
      <vt:lpstr>Graphs of Polynomials 200 </vt:lpstr>
      <vt:lpstr>Graphs of Polynomials 300</vt:lpstr>
      <vt:lpstr>Graphs of Polynomials 300</vt:lpstr>
      <vt:lpstr>Graphs of Polynomials 400</vt:lpstr>
      <vt:lpstr>Graphs of Polynomials 400</vt:lpstr>
      <vt:lpstr>Graphs of Polynomials 500</vt:lpstr>
      <vt:lpstr>Graphs of Polynomials 500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Review</dc:title>
  <dc:creator>hpeacock</dc:creator>
  <cp:lastModifiedBy>Hannah Peacock</cp:lastModifiedBy>
  <cp:revision>53</cp:revision>
  <dcterms:created xsi:type="dcterms:W3CDTF">2012-02-22T14:20:47Z</dcterms:created>
  <dcterms:modified xsi:type="dcterms:W3CDTF">2013-11-22T21:36:48Z</dcterms:modified>
</cp:coreProperties>
</file>